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 id="2147483669" r:id="rId3"/>
    <p:sldMasterId id="2147483674" r:id="rId4"/>
    <p:sldMasterId id="2147483688" r:id="rId5"/>
    <p:sldMasterId id="2147483697" r:id="rId6"/>
    <p:sldMasterId id="2147483702" r:id="rId7"/>
    <p:sldMasterId id="2147483733" r:id="rId8"/>
  </p:sldMasterIdLst>
  <p:notesMasterIdLst>
    <p:notesMasterId r:id="rId75"/>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290" r:id="rId55"/>
    <p:sldId id="291" r:id="rId56"/>
    <p:sldId id="292" r:id="rId57"/>
    <p:sldId id="306" r:id="rId58"/>
    <p:sldId id="307" r:id="rId59"/>
    <p:sldId id="308" r:id="rId60"/>
    <p:sldId id="309" r:id="rId61"/>
    <p:sldId id="293" r:id="rId62"/>
    <p:sldId id="310" r:id="rId63"/>
    <p:sldId id="311" r:id="rId64"/>
    <p:sldId id="336" r:id="rId65"/>
    <p:sldId id="337" r:id="rId66"/>
    <p:sldId id="342" r:id="rId67"/>
    <p:sldId id="343" r:id="rId68"/>
    <p:sldId id="344" r:id="rId69"/>
    <p:sldId id="345" r:id="rId70"/>
    <p:sldId id="346" r:id="rId71"/>
    <p:sldId id="347" r:id="rId72"/>
    <p:sldId id="348" r:id="rId73"/>
    <p:sldId id="349" r:id="rId74"/>
  </p:sldIdLst>
  <p:sldSz cx="9144000" cy="5143500" type="screen16x9"/>
  <p:notesSz cx="6858000" cy="9144000"/>
  <p:embeddedFontLst>
    <p:embeddedFont>
      <p:font typeface="Arial Black" panose="020B0A04020102020204" pitchFamily="34" charset="0"/>
      <p:regular r:id="rId76"/>
      <p:bold r:id="rId77"/>
    </p:embeddedFont>
    <p:embeddedFont>
      <p:font typeface="Calibri" panose="020F0502020204030204" pitchFamily="34" charset="0"/>
      <p:regular r:id="rId78"/>
      <p:bold r:id="rId79"/>
      <p:italic r:id="rId80"/>
      <p:boldItalic r:id="rId81"/>
    </p:embeddedFont>
    <p:embeddedFont>
      <p:font typeface="Encode Sans Black" panose="020B0604020202020204" charset="0"/>
      <p:bold r:id="rId82"/>
    </p:embeddedFont>
    <p:embeddedFont>
      <p:font typeface="Franklin Gothic Demi" panose="020B0703020102020204" pitchFamily="34" charset="0"/>
      <p:regular r:id="rId83"/>
      <p:italic r:id="rId84"/>
    </p:embeddedFont>
    <p:embeddedFont>
      <p:font typeface="Franklin Gothic Medium" panose="020B0603020102020204" pitchFamily="34" charset="0"/>
      <p:regular r:id="rId85"/>
      <p:italic r:id="rId86"/>
    </p:embeddedFont>
    <p:embeddedFont>
      <p:font typeface="Merriweather Sans" pitchFamily="2" charset="0"/>
      <p:regular r:id="rId87"/>
      <p:bold r:id="rId88"/>
      <p:italic r:id="rId89"/>
      <p:boldItalic r:id="rId90"/>
    </p:embeddedFont>
    <p:embeddedFont>
      <p:font typeface="Orgon Slab" panose="02000503000000020004" pitchFamily="50" charset="0"/>
      <p:regular r:id="rId91"/>
      <p:bold r:id="rId92"/>
      <p:italic r:id="rId93"/>
      <p:boldItalic r:id="rId94"/>
    </p:embeddedFont>
    <p:embeddedFont>
      <p:font typeface="Orgon Slab ExtraLight" panose="02000503000000020004" pitchFamily="50" charset="0"/>
      <p:regular r:id="rId95"/>
      <p:italic r:id="rId96"/>
    </p:embeddedFont>
    <p:embeddedFont>
      <p:font typeface="Orgon Slab Light" panose="02000503000000020004" pitchFamily="50" charset="0"/>
      <p:regular r:id="rId97"/>
      <p:italic r:id="rId98"/>
    </p:embeddedFont>
    <p:embeddedFont>
      <p:font typeface="Orgon Slab Medium" panose="02000603000000020004" pitchFamily="50" charset="0"/>
      <p:regular r:id="rId99"/>
      <p:italic r:id="rId100"/>
    </p:embeddedFont>
    <p:embeddedFont>
      <p:font typeface="Roboto" panose="02000000000000000000" pitchFamily="2" charset="0"/>
      <p:regular r:id="rId101"/>
      <p:bold r:id="rId102"/>
      <p:italic r:id="rId103"/>
      <p:boldItalic r:id="rId104"/>
    </p:embeddedFont>
    <p:embeddedFont>
      <p:font typeface="Tisa Offc Serif Pro" panose="02010504030101020102" pitchFamily="2" charset="0"/>
      <p:regular r:id="rId10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82">
          <p15:clr>
            <a:srgbClr val="A4A3A4"/>
          </p15:clr>
        </p15:guide>
        <p15:guide id="2" pos="3448">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6" roundtripDataSignature="AMtx7mh7/h7BTCppKT7XU15Cil76v/OeA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6830045-B49D-4FB6-A6BB-5501087EF2AF}">
  <a:tblStyle styleId="{D6830045-B49D-4FB6-A6BB-5501087EF2A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312" y="72"/>
      </p:cViewPr>
      <p:guideLst>
        <p:guide orient="horz" pos="1582"/>
        <p:guide pos="3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font" Target="fonts/font9.fntdata"/><Relationship Id="rId89" Type="http://schemas.openxmlformats.org/officeDocument/2006/relationships/font" Target="fonts/font14.fntdata"/><Relationship Id="rId16" Type="http://schemas.openxmlformats.org/officeDocument/2006/relationships/slide" Target="slides/slide8.xml"/><Relationship Id="rId107" Type="http://schemas.openxmlformats.org/officeDocument/2006/relationships/presProps" Target="presProps.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font" Target="fonts/font4.fntdata"/><Relationship Id="rId102" Type="http://schemas.openxmlformats.org/officeDocument/2006/relationships/font" Target="fonts/font27.fntdata"/><Relationship Id="rId5" Type="http://schemas.openxmlformats.org/officeDocument/2006/relationships/slideMaster" Target="slideMasters/slideMaster5.xml"/><Relationship Id="rId90" Type="http://schemas.openxmlformats.org/officeDocument/2006/relationships/font" Target="fonts/font15.fntdata"/><Relationship Id="rId95" Type="http://schemas.openxmlformats.org/officeDocument/2006/relationships/font" Target="fonts/font20.fntdata"/><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80" Type="http://schemas.openxmlformats.org/officeDocument/2006/relationships/font" Target="fonts/font5.fntdata"/><Relationship Id="rId85" Type="http://schemas.openxmlformats.org/officeDocument/2006/relationships/font" Target="fonts/font10.fntdata"/><Relationship Id="rId12" Type="http://schemas.openxmlformats.org/officeDocument/2006/relationships/slide" Target="slides/slide4.xml"/><Relationship Id="rId17" Type="http://schemas.openxmlformats.org/officeDocument/2006/relationships/slide" Target="slides/slide9.xml"/><Relationship Id="rId33" Type="http://schemas.openxmlformats.org/officeDocument/2006/relationships/slide" Target="slides/slide25.xml"/><Relationship Id="rId38" Type="http://schemas.openxmlformats.org/officeDocument/2006/relationships/slide" Target="slides/slide30.xml"/><Relationship Id="rId59" Type="http://schemas.openxmlformats.org/officeDocument/2006/relationships/slide" Target="slides/slide51.xml"/><Relationship Id="rId103" Type="http://schemas.openxmlformats.org/officeDocument/2006/relationships/font" Target="fonts/font28.fntdata"/><Relationship Id="rId108" Type="http://schemas.openxmlformats.org/officeDocument/2006/relationships/viewProps" Target="viewProps.xml"/><Relationship Id="rId54" Type="http://schemas.openxmlformats.org/officeDocument/2006/relationships/slide" Target="slides/slide46.xml"/><Relationship Id="rId70" Type="http://schemas.openxmlformats.org/officeDocument/2006/relationships/slide" Target="slides/slide62.xml"/><Relationship Id="rId75" Type="http://schemas.openxmlformats.org/officeDocument/2006/relationships/notesMaster" Target="notesMasters/notesMaster1.xml"/><Relationship Id="rId91" Type="http://schemas.openxmlformats.org/officeDocument/2006/relationships/font" Target="fonts/font16.fntdata"/><Relationship Id="rId96"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customschemas.google.com/relationships/presentationmetadata" Target="metadata"/><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font" Target="fonts/font3.fntdata"/><Relationship Id="rId81" Type="http://schemas.openxmlformats.org/officeDocument/2006/relationships/font" Target="fonts/font6.fntdata"/><Relationship Id="rId86" Type="http://schemas.openxmlformats.org/officeDocument/2006/relationships/font" Target="fonts/font11.fntdata"/><Relationship Id="rId94" Type="http://schemas.openxmlformats.org/officeDocument/2006/relationships/font" Target="fonts/font19.fntdata"/><Relationship Id="rId99" Type="http://schemas.openxmlformats.org/officeDocument/2006/relationships/font" Target="fonts/font24.fntdata"/><Relationship Id="rId101" Type="http://schemas.openxmlformats.org/officeDocument/2006/relationships/font" Target="fonts/font26.fntdata"/><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theme" Target="theme/theme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font" Target="fonts/font1.fntdata"/><Relationship Id="rId97" Type="http://schemas.openxmlformats.org/officeDocument/2006/relationships/font" Target="fonts/font22.fntdata"/><Relationship Id="rId104" Type="http://schemas.openxmlformats.org/officeDocument/2006/relationships/font" Target="fonts/font29.fntdata"/><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font" Target="fonts/font17.fntdata"/><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font" Target="fonts/font12.fntdata"/><Relationship Id="rId110" Type="http://schemas.openxmlformats.org/officeDocument/2006/relationships/tableStyles" Target="tableStyles.xml"/><Relationship Id="rId61" Type="http://schemas.openxmlformats.org/officeDocument/2006/relationships/slide" Target="slides/slide53.xml"/><Relationship Id="rId82" Type="http://schemas.openxmlformats.org/officeDocument/2006/relationships/font" Target="fonts/font7.fntdata"/><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font" Target="fonts/font2.fntdata"/><Relationship Id="rId100" Type="http://schemas.openxmlformats.org/officeDocument/2006/relationships/font" Target="fonts/font25.fntdata"/><Relationship Id="rId105" Type="http://schemas.openxmlformats.org/officeDocument/2006/relationships/font" Target="fonts/font30.fntdata"/><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font" Target="fonts/font18.fntdata"/><Relationship Id="rId98" Type="http://schemas.openxmlformats.org/officeDocument/2006/relationships/font" Target="fonts/font23.fntdata"/><Relationship Id="rId3" Type="http://schemas.openxmlformats.org/officeDocument/2006/relationships/slideMaster" Target="slideMasters/slideMaster3.xml"/><Relationship Id="rId25" Type="http://schemas.openxmlformats.org/officeDocument/2006/relationships/slide" Target="slides/slide17.xml"/><Relationship Id="rId46" Type="http://schemas.openxmlformats.org/officeDocument/2006/relationships/slide" Target="slides/slide38.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62" Type="http://schemas.openxmlformats.org/officeDocument/2006/relationships/slide" Target="slides/slide54.xml"/><Relationship Id="rId83" Type="http://schemas.openxmlformats.org/officeDocument/2006/relationships/font" Target="fonts/font8.fntdata"/><Relationship Id="rId88"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05" name="Google Shape;205;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11" name="Google Shape;211;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59" name="Google Shape;359;p2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65" name="Google Shape;365;p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71" name="Google Shape;371;p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77" name="Google Shape;377;p2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83" name="Google Shape;383;p2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3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391" name="Google Shape;391;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18" name="Google Shape;218;p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3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400" name="Google Shape;400;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p3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409" name="Google Shape;409;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3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418" name="Google Shape;418;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3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427" name="Google Shape;427;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34" name="Google Shape;434;p3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3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40" name="Google Shape;440;p3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6" name="Google Shape;446;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3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52" name="Google Shape;452;p3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3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58" name="Google Shape;458;p3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27: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p2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563" name="Google Shape;563;p2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55</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25" name="Google Shape;225;p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8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81" name="Google Shape;581;p8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8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75" name="Google Shape;575;p8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353933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8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575" name="Google Shape;575;p8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31" name="Google Shape;231;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37" name="Google Shape;237;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227dcd474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2227dcd474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g2227dcd474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2"/>
        <p:cNvGrpSpPr/>
        <p:nvPr/>
      </p:nvGrpSpPr>
      <p:grpSpPr>
        <a:xfrm>
          <a:off x="0" y="0"/>
          <a:ext cx="0" cy="0"/>
          <a:chOff x="0" y="0"/>
          <a:chExt cx="0" cy="0"/>
        </a:xfrm>
      </p:grpSpPr>
      <p:sp>
        <p:nvSpPr>
          <p:cNvPr id="13" name="Google Shape;13;p41"/>
          <p:cNvSpPr txBox="1">
            <a:spLocks noGrp="1"/>
          </p:cNvSpPr>
          <p:nvPr>
            <p:ph type="body" idx="1"/>
          </p:nvPr>
        </p:nvSpPr>
        <p:spPr>
          <a:xfrm>
            <a:off x="671757" y="1420507"/>
            <a:ext cx="6972300" cy="198131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750"/>
              </a:spcBef>
              <a:spcAft>
                <a:spcPts val="0"/>
              </a:spcAft>
              <a:buClr>
                <a:srgbClr val="003B49"/>
              </a:buClr>
              <a:buSzPts val="5000"/>
              <a:buFont typeface="Arial"/>
              <a:buNone/>
              <a:defRPr sz="3750" b="0" i="0" u="none" strike="noStrike" cap="none">
                <a:solidFill>
                  <a:srgbClr val="003B49"/>
                </a:solidFill>
                <a:latin typeface="Arial"/>
                <a:ea typeface="Arial"/>
                <a:cs typeface="Arial"/>
                <a:sym typeface="Arial"/>
              </a:defRPr>
            </a:lvl1pPr>
            <a:lvl2pPr marL="914400" marR="0" lvl="1" indent="-228600" algn="l" rtl="0">
              <a:lnSpc>
                <a:spcPct val="100000"/>
              </a:lnSpc>
              <a:spcBef>
                <a:spcPts val="420"/>
              </a:spcBef>
              <a:spcAft>
                <a:spcPts val="0"/>
              </a:spcAft>
              <a:buClr>
                <a:srgbClr val="E8D3A2"/>
              </a:buClr>
              <a:buSzPts val="2800"/>
              <a:buFont typeface="Arial"/>
              <a:buNone/>
              <a:defRPr sz="21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360"/>
              </a:spcBef>
              <a:spcAft>
                <a:spcPts val="0"/>
              </a:spcAft>
              <a:buClr>
                <a:srgbClr val="E8D3A2"/>
              </a:buClr>
              <a:buSzPts val="2400"/>
              <a:buFont typeface="Arial"/>
              <a:buNone/>
              <a:defRPr sz="18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300"/>
              </a:spcBef>
              <a:spcAft>
                <a:spcPts val="0"/>
              </a:spcAft>
              <a:buClr>
                <a:srgbClr val="E8D3A2"/>
              </a:buClr>
              <a:buSzPts val="2000"/>
              <a:buFont typeface="Arial"/>
              <a:buNone/>
              <a:defRPr sz="15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300"/>
              </a:spcBef>
              <a:spcAft>
                <a:spcPts val="0"/>
              </a:spcAft>
              <a:buClr>
                <a:srgbClr val="E8D3A2"/>
              </a:buClr>
              <a:buSzPts val="2000"/>
              <a:buFont typeface="Arial"/>
              <a:buNone/>
              <a:defRPr sz="15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14" name="Google Shape;14;p41"/>
          <p:cNvPicPr preferRelativeResize="0"/>
          <p:nvPr/>
        </p:nvPicPr>
        <p:blipFill rotWithShape="1">
          <a:blip r:embed="rId2">
            <a:alphaModFix/>
          </a:blip>
          <a:srcRect/>
          <a:stretch/>
        </p:blipFill>
        <p:spPr>
          <a:xfrm>
            <a:off x="7644057" y="4141788"/>
            <a:ext cx="1349466" cy="818610"/>
          </a:xfrm>
          <a:prstGeom prst="rect">
            <a:avLst/>
          </a:prstGeom>
          <a:noFill/>
          <a:ln>
            <a:noFill/>
          </a:ln>
        </p:spPr>
      </p:pic>
      <p:pic>
        <p:nvPicPr>
          <p:cNvPr id="15" name="Google Shape;15;p41"/>
          <p:cNvPicPr preferRelativeResize="0"/>
          <p:nvPr/>
        </p:nvPicPr>
        <p:blipFill rotWithShape="1">
          <a:blip r:embed="rId3">
            <a:alphaModFix/>
          </a:blip>
          <a:srcRect/>
          <a:stretch/>
        </p:blipFill>
        <p:spPr>
          <a:xfrm>
            <a:off x="-71552" y="-152013"/>
            <a:ext cx="9342553" cy="350345"/>
          </a:xfrm>
          <a:prstGeom prst="rect">
            <a:avLst/>
          </a:prstGeom>
          <a:noFill/>
          <a:ln>
            <a:noFill/>
          </a:ln>
        </p:spPr>
      </p:pic>
      <p:sp>
        <p:nvSpPr>
          <p:cNvPr id="16" name="Google Shape;16;p41"/>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56"/>
        <p:cNvGrpSpPr/>
        <p:nvPr/>
      </p:nvGrpSpPr>
      <p:grpSpPr>
        <a:xfrm>
          <a:off x="0" y="0"/>
          <a:ext cx="0" cy="0"/>
          <a:chOff x="0" y="0"/>
          <a:chExt cx="0" cy="0"/>
        </a:xfrm>
      </p:grpSpPr>
      <p:sp>
        <p:nvSpPr>
          <p:cNvPr id="57" name="Google Shape;57;p74"/>
          <p:cNvSpPr txBox="1">
            <a:spLocks noGrp="1"/>
          </p:cNvSpPr>
          <p:nvPr>
            <p:ph type="body" idx="1"/>
          </p:nvPr>
        </p:nvSpPr>
        <p:spPr>
          <a:xfrm>
            <a:off x="671757" y="1420507"/>
            <a:ext cx="6972300" cy="198131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5000"/>
              <a:buFont typeface="Arial"/>
              <a:buNone/>
              <a:defRPr sz="3750" b="0" i="0" u="none" strike="noStrike" cap="none">
                <a:solidFill>
                  <a:srgbClr val="003B49"/>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05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0"/>
              </a:spcBef>
              <a:spcAft>
                <a:spcPts val="0"/>
              </a:spcAft>
              <a:buClr>
                <a:srgbClr val="000000"/>
              </a:buClr>
              <a:buSzPts val="1400"/>
              <a:buFont typeface="Arial"/>
              <a:buNone/>
              <a:defRPr sz="105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0"/>
              </a:spcBef>
              <a:spcAft>
                <a:spcPts val="0"/>
              </a:spcAft>
              <a:buClr>
                <a:srgbClr val="000000"/>
              </a:buClr>
              <a:buSzPts val="1400"/>
              <a:buFont typeface="Arial"/>
              <a:buNone/>
              <a:defRPr sz="105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0"/>
              </a:spcBef>
              <a:spcAft>
                <a:spcPts val="0"/>
              </a:spcAft>
              <a:buClr>
                <a:srgbClr val="000000"/>
              </a:buClr>
              <a:buSzPts val="1400"/>
              <a:buFont typeface="Arial"/>
              <a:buNone/>
              <a:defRPr sz="1050" b="0" i="0" u="none" strike="noStrike" cap="none">
                <a:solidFill>
                  <a:srgbClr val="E8D3A2"/>
                </a:solidFill>
                <a:latin typeface="Encode Sans Black"/>
                <a:ea typeface="Encode Sans Black"/>
                <a:cs typeface="Encode Sans Black"/>
                <a:sym typeface="Encode Sans Black"/>
              </a:defRPr>
            </a:lvl5pPr>
            <a:lvl6pPr marL="2743200" marR="0" lvl="5"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9pPr>
          </a:lstStyle>
          <a:p>
            <a:endParaRPr/>
          </a:p>
        </p:txBody>
      </p:sp>
      <p:pic>
        <p:nvPicPr>
          <p:cNvPr id="58" name="Google Shape;58;p74"/>
          <p:cNvPicPr preferRelativeResize="0"/>
          <p:nvPr/>
        </p:nvPicPr>
        <p:blipFill rotWithShape="1">
          <a:blip r:embed="rId2">
            <a:alphaModFix/>
          </a:blip>
          <a:srcRect/>
          <a:stretch/>
        </p:blipFill>
        <p:spPr>
          <a:xfrm>
            <a:off x="7644057" y="4141788"/>
            <a:ext cx="1349466" cy="818610"/>
          </a:xfrm>
          <a:prstGeom prst="rect">
            <a:avLst/>
          </a:prstGeom>
          <a:noFill/>
          <a:ln>
            <a:noFill/>
          </a:ln>
        </p:spPr>
      </p:pic>
      <p:pic>
        <p:nvPicPr>
          <p:cNvPr id="59" name="Google Shape;59;p74"/>
          <p:cNvPicPr preferRelativeResize="0"/>
          <p:nvPr/>
        </p:nvPicPr>
        <p:blipFill rotWithShape="1">
          <a:blip r:embed="rId3">
            <a:alphaModFix/>
          </a:blip>
          <a:srcRect/>
          <a:stretch/>
        </p:blipFill>
        <p:spPr>
          <a:xfrm>
            <a:off x="-71552" y="-152013"/>
            <a:ext cx="9342553" cy="350345"/>
          </a:xfrm>
          <a:prstGeom prst="rect">
            <a:avLst/>
          </a:prstGeom>
          <a:noFill/>
          <a:ln>
            <a:noFill/>
          </a:ln>
        </p:spPr>
      </p:pic>
      <p:sp>
        <p:nvSpPr>
          <p:cNvPr id="60" name="Google Shape;60;p74"/>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61"/>
        <p:cNvGrpSpPr/>
        <p:nvPr/>
      </p:nvGrpSpPr>
      <p:grpSpPr>
        <a:xfrm>
          <a:off x="0" y="0"/>
          <a:ext cx="0" cy="0"/>
          <a:chOff x="0" y="0"/>
          <a:chExt cx="0" cy="0"/>
        </a:xfrm>
      </p:grpSpPr>
      <p:sp>
        <p:nvSpPr>
          <p:cNvPr id="62" name="Google Shape;62;p75"/>
          <p:cNvSpPr txBox="1">
            <a:spLocks noGrp="1"/>
          </p:cNvSpPr>
          <p:nvPr>
            <p:ph type="body" idx="1"/>
          </p:nvPr>
        </p:nvSpPr>
        <p:spPr>
          <a:xfrm>
            <a:off x="671757" y="1420507"/>
            <a:ext cx="6972300" cy="198131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5000"/>
              <a:buFont typeface="Arial"/>
              <a:buNone/>
              <a:defRPr sz="3750" b="0" i="0" u="none" strike="noStrike" cap="none">
                <a:solidFill>
                  <a:srgbClr val="003B49"/>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05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0"/>
              </a:spcBef>
              <a:spcAft>
                <a:spcPts val="0"/>
              </a:spcAft>
              <a:buClr>
                <a:srgbClr val="000000"/>
              </a:buClr>
              <a:buSzPts val="1400"/>
              <a:buFont typeface="Arial"/>
              <a:buNone/>
              <a:defRPr sz="105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0"/>
              </a:spcBef>
              <a:spcAft>
                <a:spcPts val="0"/>
              </a:spcAft>
              <a:buClr>
                <a:srgbClr val="000000"/>
              </a:buClr>
              <a:buSzPts val="1400"/>
              <a:buFont typeface="Arial"/>
              <a:buNone/>
              <a:defRPr sz="105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0"/>
              </a:spcBef>
              <a:spcAft>
                <a:spcPts val="0"/>
              </a:spcAft>
              <a:buClr>
                <a:srgbClr val="000000"/>
              </a:buClr>
              <a:buSzPts val="1400"/>
              <a:buFont typeface="Arial"/>
              <a:buNone/>
              <a:defRPr sz="1050" b="0" i="0" u="none" strike="noStrike" cap="none">
                <a:solidFill>
                  <a:srgbClr val="E8D3A2"/>
                </a:solidFill>
                <a:latin typeface="Encode Sans Black"/>
                <a:ea typeface="Encode Sans Black"/>
                <a:cs typeface="Encode Sans Black"/>
                <a:sym typeface="Encode Sans Black"/>
              </a:defRPr>
            </a:lvl5pPr>
            <a:lvl6pPr marL="2743200" marR="0" lvl="5"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9pPr>
          </a:lstStyle>
          <a:p>
            <a:endParaRPr/>
          </a:p>
        </p:txBody>
      </p:sp>
      <p:pic>
        <p:nvPicPr>
          <p:cNvPr id="63" name="Google Shape;63;p75"/>
          <p:cNvPicPr preferRelativeResize="0"/>
          <p:nvPr/>
        </p:nvPicPr>
        <p:blipFill rotWithShape="1">
          <a:blip r:embed="rId2">
            <a:alphaModFix/>
          </a:blip>
          <a:srcRect/>
          <a:stretch/>
        </p:blipFill>
        <p:spPr>
          <a:xfrm>
            <a:off x="7644057" y="4141788"/>
            <a:ext cx="1349466" cy="818610"/>
          </a:xfrm>
          <a:prstGeom prst="rect">
            <a:avLst/>
          </a:prstGeom>
          <a:noFill/>
          <a:ln>
            <a:noFill/>
          </a:ln>
        </p:spPr>
      </p:pic>
      <p:pic>
        <p:nvPicPr>
          <p:cNvPr id="64" name="Google Shape;64;p75"/>
          <p:cNvPicPr preferRelativeResize="0"/>
          <p:nvPr/>
        </p:nvPicPr>
        <p:blipFill rotWithShape="1">
          <a:blip r:embed="rId3">
            <a:alphaModFix/>
          </a:blip>
          <a:srcRect/>
          <a:stretch/>
        </p:blipFill>
        <p:spPr>
          <a:xfrm>
            <a:off x="-71552" y="-152013"/>
            <a:ext cx="9342553" cy="350345"/>
          </a:xfrm>
          <a:prstGeom prst="rect">
            <a:avLst/>
          </a:prstGeom>
          <a:noFill/>
          <a:ln>
            <a:noFill/>
          </a:ln>
        </p:spPr>
      </p:pic>
      <p:sp>
        <p:nvSpPr>
          <p:cNvPr id="65" name="Google Shape;65;p75"/>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66"/>
        <p:cNvGrpSpPr/>
        <p:nvPr/>
      </p:nvGrpSpPr>
      <p:grpSpPr>
        <a:xfrm>
          <a:off x="0" y="0"/>
          <a:ext cx="0" cy="0"/>
          <a:chOff x="0" y="0"/>
          <a:chExt cx="0" cy="0"/>
        </a:xfrm>
      </p:grpSpPr>
      <p:sp>
        <p:nvSpPr>
          <p:cNvPr id="67" name="Google Shape;67;p76"/>
          <p:cNvSpPr txBox="1">
            <a:spLocks noGrp="1"/>
          </p:cNvSpPr>
          <p:nvPr>
            <p:ph type="body" idx="1"/>
          </p:nvPr>
        </p:nvSpPr>
        <p:spPr>
          <a:xfrm>
            <a:off x="671757" y="1420507"/>
            <a:ext cx="6972300" cy="198131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5000"/>
              <a:buFont typeface="Arial"/>
              <a:buNone/>
              <a:defRPr sz="3750" b="0" i="0" u="none" strike="noStrike" cap="none">
                <a:solidFill>
                  <a:srgbClr val="003B49"/>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05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0"/>
              </a:spcBef>
              <a:spcAft>
                <a:spcPts val="0"/>
              </a:spcAft>
              <a:buClr>
                <a:srgbClr val="000000"/>
              </a:buClr>
              <a:buSzPts val="1400"/>
              <a:buFont typeface="Arial"/>
              <a:buNone/>
              <a:defRPr sz="105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0"/>
              </a:spcBef>
              <a:spcAft>
                <a:spcPts val="0"/>
              </a:spcAft>
              <a:buClr>
                <a:srgbClr val="000000"/>
              </a:buClr>
              <a:buSzPts val="1400"/>
              <a:buFont typeface="Arial"/>
              <a:buNone/>
              <a:defRPr sz="105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0"/>
              </a:spcBef>
              <a:spcAft>
                <a:spcPts val="0"/>
              </a:spcAft>
              <a:buClr>
                <a:srgbClr val="000000"/>
              </a:buClr>
              <a:buSzPts val="1400"/>
              <a:buFont typeface="Arial"/>
              <a:buNone/>
              <a:defRPr sz="1050" b="0" i="0" u="none" strike="noStrike" cap="none">
                <a:solidFill>
                  <a:srgbClr val="E8D3A2"/>
                </a:solidFill>
                <a:latin typeface="Encode Sans Black"/>
                <a:ea typeface="Encode Sans Black"/>
                <a:cs typeface="Encode Sans Black"/>
                <a:sym typeface="Encode Sans Black"/>
              </a:defRPr>
            </a:lvl5pPr>
            <a:lvl6pPr marL="2743200" marR="0" lvl="5"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9pPr>
          </a:lstStyle>
          <a:p>
            <a:endParaRPr/>
          </a:p>
        </p:txBody>
      </p:sp>
      <p:pic>
        <p:nvPicPr>
          <p:cNvPr id="68" name="Google Shape;68;p76"/>
          <p:cNvPicPr preferRelativeResize="0"/>
          <p:nvPr/>
        </p:nvPicPr>
        <p:blipFill rotWithShape="1">
          <a:blip r:embed="rId2">
            <a:alphaModFix/>
          </a:blip>
          <a:srcRect/>
          <a:stretch/>
        </p:blipFill>
        <p:spPr>
          <a:xfrm>
            <a:off x="7644057" y="4141788"/>
            <a:ext cx="1349466" cy="818610"/>
          </a:xfrm>
          <a:prstGeom prst="rect">
            <a:avLst/>
          </a:prstGeom>
          <a:noFill/>
          <a:ln>
            <a:noFill/>
          </a:ln>
        </p:spPr>
      </p:pic>
      <p:pic>
        <p:nvPicPr>
          <p:cNvPr id="69" name="Google Shape;69;p76"/>
          <p:cNvPicPr preferRelativeResize="0"/>
          <p:nvPr/>
        </p:nvPicPr>
        <p:blipFill rotWithShape="1">
          <a:blip r:embed="rId3">
            <a:alphaModFix/>
          </a:blip>
          <a:srcRect/>
          <a:stretch/>
        </p:blipFill>
        <p:spPr>
          <a:xfrm>
            <a:off x="-71552" y="-152013"/>
            <a:ext cx="9342553" cy="350345"/>
          </a:xfrm>
          <a:prstGeom prst="rect">
            <a:avLst/>
          </a:prstGeom>
          <a:noFill/>
          <a:ln>
            <a:noFill/>
          </a:ln>
        </p:spPr>
      </p:pic>
      <p:sp>
        <p:nvSpPr>
          <p:cNvPr id="70" name="Google Shape;70;p76"/>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71"/>
        <p:cNvGrpSpPr/>
        <p:nvPr/>
      </p:nvGrpSpPr>
      <p:grpSpPr>
        <a:xfrm>
          <a:off x="0" y="0"/>
          <a:ext cx="0" cy="0"/>
          <a:chOff x="0" y="0"/>
          <a:chExt cx="0" cy="0"/>
        </a:xfrm>
      </p:grpSpPr>
      <p:sp>
        <p:nvSpPr>
          <p:cNvPr id="72" name="Google Shape;72;p77"/>
          <p:cNvSpPr txBox="1">
            <a:spLocks noGrp="1"/>
          </p:cNvSpPr>
          <p:nvPr>
            <p:ph type="body" idx="1"/>
          </p:nvPr>
        </p:nvSpPr>
        <p:spPr>
          <a:xfrm>
            <a:off x="510791" y="2689750"/>
            <a:ext cx="8197114" cy="2005343"/>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60"/>
              </a:spcBef>
              <a:spcAft>
                <a:spcPts val="0"/>
              </a:spcAft>
              <a:buClr>
                <a:srgbClr val="509E2F"/>
              </a:buClr>
              <a:buSzPts val="2400"/>
              <a:buFont typeface="Merriweather Sans"/>
              <a:buChar char="&gt;"/>
              <a:defRPr sz="1800" b="0" i="0" u="none" strike="noStrike" cap="none">
                <a:solidFill>
                  <a:srgbClr val="509E2F"/>
                </a:solidFill>
                <a:latin typeface="Arial"/>
                <a:ea typeface="Arial"/>
                <a:cs typeface="Arial"/>
                <a:sym typeface="Arial"/>
              </a:defRPr>
            </a:lvl1pPr>
            <a:lvl2pPr marL="914400" marR="0" lvl="1" indent="-355600" algn="l" rtl="0">
              <a:lnSpc>
                <a:spcPct val="100000"/>
              </a:lnSpc>
              <a:spcBef>
                <a:spcPts val="300"/>
              </a:spcBef>
              <a:spcAft>
                <a:spcPts val="0"/>
              </a:spcAft>
              <a:buClr>
                <a:srgbClr val="509E2F"/>
              </a:buClr>
              <a:buSzPts val="2000"/>
              <a:buFont typeface="Arial"/>
              <a:buChar char="–"/>
              <a:defRPr sz="1500" b="0" i="0" u="none" strike="noStrike" cap="none">
                <a:solidFill>
                  <a:srgbClr val="509E2F"/>
                </a:solidFill>
                <a:latin typeface="Arial"/>
                <a:ea typeface="Arial"/>
                <a:cs typeface="Arial"/>
                <a:sym typeface="Arial"/>
              </a:defRPr>
            </a:lvl2pPr>
            <a:lvl3pPr marL="1371600" marR="0" lvl="2" indent="-342900" algn="l" rtl="0">
              <a:lnSpc>
                <a:spcPct val="100000"/>
              </a:lnSpc>
              <a:spcBef>
                <a:spcPts val="270"/>
              </a:spcBef>
              <a:spcAft>
                <a:spcPts val="0"/>
              </a:spcAft>
              <a:buClr>
                <a:srgbClr val="509E2F"/>
              </a:buClr>
              <a:buSzPts val="1800"/>
              <a:buFont typeface="Merriweather Sans"/>
              <a:buChar char="&gt;"/>
              <a:defRPr sz="1350" b="0" i="0" u="none" strike="noStrike" cap="none">
                <a:solidFill>
                  <a:srgbClr val="509E2F"/>
                </a:solidFill>
                <a:latin typeface="Arial"/>
                <a:ea typeface="Arial"/>
                <a:cs typeface="Arial"/>
                <a:sym typeface="Arial"/>
              </a:defRPr>
            </a:lvl3pPr>
            <a:lvl4pPr marL="1828800" marR="0" lvl="3" indent="-330200" algn="l" rtl="0">
              <a:lnSpc>
                <a:spcPct val="100000"/>
              </a:lnSpc>
              <a:spcBef>
                <a:spcPts val="240"/>
              </a:spcBef>
              <a:spcAft>
                <a:spcPts val="0"/>
              </a:spcAft>
              <a:buClr>
                <a:srgbClr val="509E2F"/>
              </a:buClr>
              <a:buSzPts val="1600"/>
              <a:buFont typeface="Arial"/>
              <a:buChar char="–"/>
              <a:defRPr sz="1200" b="0" i="0" u="none" strike="noStrike" cap="none">
                <a:solidFill>
                  <a:srgbClr val="509E2F"/>
                </a:solidFill>
                <a:latin typeface="Arial"/>
                <a:ea typeface="Arial"/>
                <a:cs typeface="Arial"/>
                <a:sym typeface="Arial"/>
              </a:defRPr>
            </a:lvl4pPr>
            <a:lvl5pPr marL="2286000" marR="0" lvl="4" indent="-317500" algn="l" rtl="0">
              <a:lnSpc>
                <a:spcPct val="100000"/>
              </a:lnSpc>
              <a:spcBef>
                <a:spcPts val="210"/>
              </a:spcBef>
              <a:spcAft>
                <a:spcPts val="0"/>
              </a:spcAft>
              <a:buClr>
                <a:srgbClr val="509E2F"/>
              </a:buClr>
              <a:buSzPts val="1400"/>
              <a:buFont typeface="Merriweather Sans"/>
              <a:buChar char="&gt;"/>
              <a:defRPr sz="1050" b="0" i="0" u="none" strike="noStrike" cap="none">
                <a:solidFill>
                  <a:srgbClr val="509E2F"/>
                </a:solidFill>
                <a:latin typeface="Arial"/>
                <a:ea typeface="Arial"/>
                <a:cs typeface="Arial"/>
                <a:sym typeface="Arial"/>
              </a:defRPr>
            </a:lvl5pPr>
            <a:lvl6pPr marL="2743200" marR="0" lvl="5"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3" name="Google Shape;73;p77"/>
          <p:cNvSpPr txBox="1">
            <a:spLocks noGrp="1"/>
          </p:cNvSpPr>
          <p:nvPr>
            <p:ph type="body" idx="2"/>
          </p:nvPr>
        </p:nvSpPr>
        <p:spPr>
          <a:xfrm>
            <a:off x="510790" y="2247571"/>
            <a:ext cx="8184662" cy="3083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360"/>
              </a:spcBef>
              <a:spcAft>
                <a:spcPts val="0"/>
              </a:spcAft>
              <a:buClr>
                <a:srgbClr val="509E2F"/>
              </a:buClr>
              <a:buSzPts val="2400"/>
              <a:buFont typeface="Arial"/>
              <a:buNone/>
              <a:defRPr sz="1800" b="0" i="0" u="none" strike="noStrike" cap="none">
                <a:solidFill>
                  <a:srgbClr val="509E2F"/>
                </a:solidFill>
                <a:latin typeface="Arial"/>
                <a:ea typeface="Arial"/>
                <a:cs typeface="Arial"/>
                <a:sym typeface="Arial"/>
              </a:defRPr>
            </a:lvl1pPr>
            <a:lvl2pPr marL="914400" marR="0" lvl="1" indent="-228600" algn="l" rtl="0">
              <a:lnSpc>
                <a:spcPct val="100000"/>
              </a:lnSpc>
              <a:spcBef>
                <a:spcPts val="420"/>
              </a:spcBef>
              <a:spcAft>
                <a:spcPts val="0"/>
              </a:spcAft>
              <a:buClr>
                <a:srgbClr val="E8D3A2"/>
              </a:buClr>
              <a:buSzPts val="2800"/>
              <a:buFont typeface="Arial"/>
              <a:buNone/>
              <a:defRPr sz="21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360"/>
              </a:spcBef>
              <a:spcAft>
                <a:spcPts val="0"/>
              </a:spcAft>
              <a:buClr>
                <a:srgbClr val="E8D3A2"/>
              </a:buClr>
              <a:buSzPts val="2400"/>
              <a:buFont typeface="Arial"/>
              <a:buNone/>
              <a:defRPr sz="18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300"/>
              </a:spcBef>
              <a:spcAft>
                <a:spcPts val="0"/>
              </a:spcAft>
              <a:buClr>
                <a:srgbClr val="E8D3A2"/>
              </a:buClr>
              <a:buSzPts val="2000"/>
              <a:buFont typeface="Arial"/>
              <a:buNone/>
              <a:defRPr sz="15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300"/>
              </a:spcBef>
              <a:spcAft>
                <a:spcPts val="0"/>
              </a:spcAft>
              <a:buClr>
                <a:srgbClr val="E8D3A2"/>
              </a:buClr>
              <a:buSzPts val="2000"/>
              <a:buFont typeface="Arial"/>
              <a:buNone/>
              <a:defRPr sz="15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4" name="Google Shape;74;p77"/>
          <p:cNvSpPr txBox="1">
            <a:spLocks noGrp="1"/>
          </p:cNvSpPr>
          <p:nvPr>
            <p:ph type="body" idx="3"/>
          </p:nvPr>
        </p:nvSpPr>
        <p:spPr>
          <a:xfrm>
            <a:off x="510790" y="1342503"/>
            <a:ext cx="8184662" cy="74399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450"/>
              </a:spcBef>
              <a:spcAft>
                <a:spcPts val="0"/>
              </a:spcAft>
              <a:buClr>
                <a:srgbClr val="509E2F"/>
              </a:buClr>
              <a:buSzPts val="3000"/>
              <a:buFont typeface="Arial"/>
              <a:buNone/>
              <a:defRPr sz="2250" b="0" i="0" u="none" strike="noStrike" cap="none">
                <a:solidFill>
                  <a:srgbClr val="509E2F"/>
                </a:solidFill>
                <a:latin typeface="Arial"/>
                <a:ea typeface="Arial"/>
                <a:cs typeface="Arial"/>
                <a:sym typeface="Arial"/>
              </a:defRPr>
            </a:lvl1pPr>
            <a:lvl2pPr marL="914400" marR="0" lvl="1" indent="-228600" algn="l" rtl="0">
              <a:lnSpc>
                <a:spcPct val="100000"/>
              </a:lnSpc>
              <a:spcBef>
                <a:spcPts val="420"/>
              </a:spcBef>
              <a:spcAft>
                <a:spcPts val="0"/>
              </a:spcAft>
              <a:buClr>
                <a:srgbClr val="E8D3A2"/>
              </a:buClr>
              <a:buSzPts val="2800"/>
              <a:buFont typeface="Arial"/>
              <a:buNone/>
              <a:defRPr sz="21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360"/>
              </a:spcBef>
              <a:spcAft>
                <a:spcPts val="0"/>
              </a:spcAft>
              <a:buClr>
                <a:srgbClr val="E8D3A2"/>
              </a:buClr>
              <a:buSzPts val="2400"/>
              <a:buFont typeface="Arial"/>
              <a:buNone/>
              <a:defRPr sz="18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300"/>
              </a:spcBef>
              <a:spcAft>
                <a:spcPts val="0"/>
              </a:spcAft>
              <a:buClr>
                <a:srgbClr val="E8D3A2"/>
              </a:buClr>
              <a:buSzPts val="2000"/>
              <a:buFont typeface="Arial"/>
              <a:buNone/>
              <a:defRPr sz="15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300"/>
              </a:spcBef>
              <a:spcAft>
                <a:spcPts val="0"/>
              </a:spcAft>
              <a:buClr>
                <a:srgbClr val="E8D3A2"/>
              </a:buClr>
              <a:buSzPts val="2000"/>
              <a:buFont typeface="Arial"/>
              <a:buNone/>
              <a:defRPr sz="15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5" name="Google Shape;75;p77"/>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6"/>
        <p:cNvGrpSpPr/>
        <p:nvPr/>
      </p:nvGrpSpPr>
      <p:grpSpPr>
        <a:xfrm>
          <a:off x="0" y="0"/>
          <a:ext cx="0" cy="0"/>
          <a:chOff x="0" y="0"/>
          <a:chExt cx="0" cy="0"/>
        </a:xfrm>
      </p:grpSpPr>
      <p:sp>
        <p:nvSpPr>
          <p:cNvPr id="77" name="Google Shape;77;p78"/>
          <p:cNvSpPr txBox="1">
            <a:spLocks noGrp="1"/>
          </p:cNvSpPr>
          <p:nvPr>
            <p:ph type="body" idx="1"/>
          </p:nvPr>
        </p:nvSpPr>
        <p:spPr>
          <a:xfrm>
            <a:off x="671757" y="1534546"/>
            <a:ext cx="6972300" cy="198131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750"/>
              </a:spcBef>
              <a:spcAft>
                <a:spcPts val="0"/>
              </a:spcAft>
              <a:buClr>
                <a:srgbClr val="509E2F"/>
              </a:buClr>
              <a:buSzPts val="5000"/>
              <a:buFont typeface="Arial"/>
              <a:buNone/>
              <a:defRPr sz="3750" b="0" i="0" u="none" strike="noStrike" cap="none">
                <a:solidFill>
                  <a:srgbClr val="509E2F"/>
                </a:solidFill>
                <a:latin typeface="Arial"/>
                <a:ea typeface="Arial"/>
                <a:cs typeface="Arial"/>
                <a:sym typeface="Arial"/>
              </a:defRPr>
            </a:lvl1pPr>
            <a:lvl2pPr marL="914400" marR="0" lvl="1" indent="-228600" algn="l" rtl="0">
              <a:lnSpc>
                <a:spcPct val="100000"/>
              </a:lnSpc>
              <a:spcBef>
                <a:spcPts val="420"/>
              </a:spcBef>
              <a:spcAft>
                <a:spcPts val="0"/>
              </a:spcAft>
              <a:buClr>
                <a:srgbClr val="E8D3A2"/>
              </a:buClr>
              <a:buSzPts val="2800"/>
              <a:buFont typeface="Arial"/>
              <a:buNone/>
              <a:defRPr sz="21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360"/>
              </a:spcBef>
              <a:spcAft>
                <a:spcPts val="0"/>
              </a:spcAft>
              <a:buClr>
                <a:srgbClr val="E8D3A2"/>
              </a:buClr>
              <a:buSzPts val="2400"/>
              <a:buFont typeface="Arial"/>
              <a:buNone/>
              <a:defRPr sz="18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300"/>
              </a:spcBef>
              <a:spcAft>
                <a:spcPts val="0"/>
              </a:spcAft>
              <a:buClr>
                <a:srgbClr val="E8D3A2"/>
              </a:buClr>
              <a:buSzPts val="2000"/>
              <a:buFont typeface="Arial"/>
              <a:buNone/>
              <a:defRPr sz="15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300"/>
              </a:spcBef>
              <a:spcAft>
                <a:spcPts val="0"/>
              </a:spcAft>
              <a:buClr>
                <a:srgbClr val="E8D3A2"/>
              </a:buClr>
              <a:buSzPts val="2000"/>
              <a:buFont typeface="Arial"/>
              <a:buNone/>
              <a:defRPr sz="15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8" name="Google Shape;78;p78"/>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79"/>
        <p:cNvGrpSpPr/>
        <p:nvPr/>
      </p:nvGrpSpPr>
      <p:grpSpPr>
        <a:xfrm>
          <a:off x="0" y="0"/>
          <a:ext cx="0" cy="0"/>
          <a:chOff x="0" y="0"/>
          <a:chExt cx="0" cy="0"/>
        </a:xfrm>
      </p:grpSpPr>
      <p:sp>
        <p:nvSpPr>
          <p:cNvPr id="80" name="Google Shape;80;p79"/>
          <p:cNvSpPr>
            <a:spLocks noGrp="1"/>
          </p:cNvSpPr>
          <p:nvPr>
            <p:ph type="chart" idx="2"/>
          </p:nvPr>
        </p:nvSpPr>
        <p:spPr>
          <a:xfrm>
            <a:off x="510791" y="2282220"/>
            <a:ext cx="8021637" cy="2562343"/>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360"/>
              </a:spcBef>
              <a:spcAft>
                <a:spcPts val="0"/>
              </a:spcAft>
              <a:buClr>
                <a:srgbClr val="509E2F"/>
              </a:buClr>
              <a:buSzPts val="2400"/>
              <a:buFont typeface="Arial"/>
              <a:buNone/>
              <a:defRPr sz="1800" b="0" i="0" u="none" strike="noStrike" cap="none">
                <a:solidFill>
                  <a:srgbClr val="509E2F"/>
                </a:solidFill>
                <a:latin typeface="Arial"/>
                <a:ea typeface="Arial"/>
                <a:cs typeface="Arial"/>
                <a:sym typeface="Arial"/>
              </a:defRPr>
            </a:lvl1pPr>
            <a:lvl2pPr marR="0" lvl="1" algn="l" rtl="0">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1" name="Google Shape;81;p79"/>
          <p:cNvSpPr txBox="1">
            <a:spLocks noGrp="1"/>
          </p:cNvSpPr>
          <p:nvPr>
            <p:ph type="body" idx="1"/>
          </p:nvPr>
        </p:nvSpPr>
        <p:spPr>
          <a:xfrm>
            <a:off x="510790" y="1342503"/>
            <a:ext cx="8184662" cy="74399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450"/>
              </a:spcBef>
              <a:spcAft>
                <a:spcPts val="0"/>
              </a:spcAft>
              <a:buClr>
                <a:srgbClr val="509E2F"/>
              </a:buClr>
              <a:buSzPts val="3000"/>
              <a:buFont typeface="Arial"/>
              <a:buNone/>
              <a:defRPr sz="2250" b="0" i="0" u="none" strike="noStrike" cap="none">
                <a:solidFill>
                  <a:srgbClr val="509E2F"/>
                </a:solidFill>
                <a:latin typeface="Arial"/>
                <a:ea typeface="Arial"/>
                <a:cs typeface="Arial"/>
                <a:sym typeface="Arial"/>
              </a:defRPr>
            </a:lvl1pPr>
            <a:lvl2pPr marL="914400" marR="0" lvl="1" indent="-228600" algn="l" rtl="0">
              <a:lnSpc>
                <a:spcPct val="100000"/>
              </a:lnSpc>
              <a:spcBef>
                <a:spcPts val="420"/>
              </a:spcBef>
              <a:spcAft>
                <a:spcPts val="0"/>
              </a:spcAft>
              <a:buClr>
                <a:srgbClr val="E8D3A2"/>
              </a:buClr>
              <a:buSzPts val="2800"/>
              <a:buFont typeface="Arial"/>
              <a:buNone/>
              <a:defRPr sz="21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360"/>
              </a:spcBef>
              <a:spcAft>
                <a:spcPts val="0"/>
              </a:spcAft>
              <a:buClr>
                <a:srgbClr val="E8D3A2"/>
              </a:buClr>
              <a:buSzPts val="2400"/>
              <a:buFont typeface="Arial"/>
              <a:buNone/>
              <a:defRPr sz="18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300"/>
              </a:spcBef>
              <a:spcAft>
                <a:spcPts val="0"/>
              </a:spcAft>
              <a:buClr>
                <a:srgbClr val="E8D3A2"/>
              </a:buClr>
              <a:buSzPts val="2000"/>
              <a:buFont typeface="Arial"/>
              <a:buNone/>
              <a:defRPr sz="15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300"/>
              </a:spcBef>
              <a:spcAft>
                <a:spcPts val="0"/>
              </a:spcAft>
              <a:buClr>
                <a:srgbClr val="E8D3A2"/>
              </a:buClr>
              <a:buSzPts val="2000"/>
              <a:buFont typeface="Arial"/>
              <a:buNone/>
              <a:defRPr sz="15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2" name="Google Shape;82;p79"/>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84"/>
        <p:cNvGrpSpPr/>
        <p:nvPr/>
      </p:nvGrpSpPr>
      <p:grpSpPr>
        <a:xfrm>
          <a:off x="0" y="0"/>
          <a:ext cx="0" cy="0"/>
          <a:chOff x="0" y="0"/>
          <a:chExt cx="0" cy="0"/>
        </a:xfrm>
      </p:grpSpPr>
      <p:sp>
        <p:nvSpPr>
          <p:cNvPr id="85" name="Google Shape;85;p44"/>
          <p:cNvSpPr txBox="1">
            <a:spLocks noGrp="1"/>
          </p:cNvSpPr>
          <p:nvPr>
            <p:ph type="body" idx="1"/>
          </p:nvPr>
        </p:nvSpPr>
        <p:spPr>
          <a:xfrm>
            <a:off x="671757" y="1381535"/>
            <a:ext cx="6972300" cy="2760254"/>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1000"/>
              </a:spcBef>
              <a:spcAft>
                <a:spcPts val="0"/>
              </a:spcAft>
              <a:buClr>
                <a:srgbClr val="003B49"/>
              </a:buClr>
              <a:buSzPts val="5000"/>
              <a:buFont typeface="Arial"/>
              <a:buNone/>
              <a:defRPr sz="5000" b="0" i="0" u="none" strike="noStrike" cap="none">
                <a:solidFill>
                  <a:srgbClr val="003B49"/>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86" name="Google Shape;86;p44"/>
          <p:cNvPicPr preferRelativeResize="0"/>
          <p:nvPr/>
        </p:nvPicPr>
        <p:blipFill rotWithShape="1">
          <a:blip r:embed="rId2">
            <a:alphaModFix/>
          </a:blip>
          <a:srcRect/>
          <a:stretch/>
        </p:blipFill>
        <p:spPr>
          <a:xfrm>
            <a:off x="-71553" y="-152013"/>
            <a:ext cx="9342553" cy="350345"/>
          </a:xfrm>
          <a:prstGeom prst="rect">
            <a:avLst/>
          </a:prstGeom>
          <a:noFill/>
          <a:ln>
            <a:noFill/>
          </a:ln>
        </p:spPr>
      </p:pic>
      <p:pic>
        <p:nvPicPr>
          <p:cNvPr id="87" name="Google Shape;87;p44"/>
          <p:cNvPicPr preferRelativeResize="0"/>
          <p:nvPr/>
        </p:nvPicPr>
        <p:blipFill rotWithShape="1">
          <a:blip r:embed="rId3">
            <a:alphaModFix/>
          </a:blip>
          <a:srcRect/>
          <a:stretch/>
        </p:blipFill>
        <p:spPr>
          <a:xfrm>
            <a:off x="7991856" y="4141789"/>
            <a:ext cx="1010412" cy="81724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Header + SubHeader + Content">
  <p:cSld name="1_Header + SubHeader + Content">
    <p:spTree>
      <p:nvGrpSpPr>
        <p:cNvPr id="1" name="Shape 88"/>
        <p:cNvGrpSpPr/>
        <p:nvPr/>
      </p:nvGrpSpPr>
      <p:grpSpPr>
        <a:xfrm>
          <a:off x="0" y="0"/>
          <a:ext cx="0" cy="0"/>
          <a:chOff x="0" y="0"/>
          <a:chExt cx="0" cy="0"/>
        </a:xfrm>
      </p:grpSpPr>
      <p:sp>
        <p:nvSpPr>
          <p:cNvPr id="89" name="Google Shape;89;p59"/>
          <p:cNvSpPr txBox="1">
            <a:spLocks noGrp="1"/>
          </p:cNvSpPr>
          <p:nvPr>
            <p:ph type="body" idx="1"/>
          </p:nvPr>
        </p:nvSpPr>
        <p:spPr>
          <a:xfrm>
            <a:off x="671757" y="278633"/>
            <a:ext cx="8184662" cy="74399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600"/>
              </a:spcBef>
              <a:spcAft>
                <a:spcPts val="0"/>
              </a:spcAft>
              <a:buClr>
                <a:srgbClr val="003B49"/>
              </a:buClr>
              <a:buSzPts val="3000"/>
              <a:buFont typeface="Arial"/>
              <a:buNone/>
              <a:defRPr sz="3000" b="0" i="0" u="none" strike="noStrike" cap="none">
                <a:solidFill>
                  <a:srgbClr val="003B49"/>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0" name="Google Shape;90;p59"/>
          <p:cNvSpPr txBox="1">
            <a:spLocks noGrp="1"/>
          </p:cNvSpPr>
          <p:nvPr>
            <p:ph type="body" idx="2"/>
          </p:nvPr>
        </p:nvSpPr>
        <p:spPr>
          <a:xfrm>
            <a:off x="659305" y="1740180"/>
            <a:ext cx="8197114" cy="2857565"/>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003B49"/>
              </a:buClr>
              <a:buSzPts val="2400"/>
              <a:buFont typeface="Merriweather Sans"/>
              <a:buChar char="&gt;"/>
              <a:defRPr sz="2400" b="0" i="0" u="none" strike="noStrike" cap="none">
                <a:solidFill>
                  <a:srgbClr val="003B49"/>
                </a:solidFill>
                <a:latin typeface="Arial"/>
                <a:ea typeface="Arial"/>
                <a:cs typeface="Arial"/>
                <a:sym typeface="Arial"/>
              </a:defRPr>
            </a:lvl1pPr>
            <a:lvl2pPr marL="914400" marR="0" lvl="1" indent="-355600" algn="l" rtl="0">
              <a:spcBef>
                <a:spcPts val="400"/>
              </a:spcBef>
              <a:spcAft>
                <a:spcPts val="0"/>
              </a:spcAft>
              <a:buClr>
                <a:srgbClr val="003B49"/>
              </a:buClr>
              <a:buSzPts val="2000"/>
              <a:buFont typeface="Arial"/>
              <a:buChar char="–"/>
              <a:defRPr sz="2000" b="0" i="0" u="none" strike="noStrike" cap="none">
                <a:solidFill>
                  <a:srgbClr val="003B49"/>
                </a:solidFill>
                <a:latin typeface="Arial"/>
                <a:ea typeface="Arial"/>
                <a:cs typeface="Arial"/>
                <a:sym typeface="Arial"/>
              </a:defRPr>
            </a:lvl2pPr>
            <a:lvl3pPr marL="1371600" marR="0" lvl="2" indent="-342900" algn="l" rtl="0">
              <a:spcBef>
                <a:spcPts val="360"/>
              </a:spcBef>
              <a:spcAft>
                <a:spcPts val="0"/>
              </a:spcAft>
              <a:buClr>
                <a:srgbClr val="003B49"/>
              </a:buClr>
              <a:buSzPts val="1800"/>
              <a:buFont typeface="Merriweather Sans"/>
              <a:buChar char="&gt;"/>
              <a:defRPr sz="1800" b="0" i="0" u="none" strike="noStrike" cap="none">
                <a:solidFill>
                  <a:srgbClr val="003B49"/>
                </a:solidFill>
                <a:latin typeface="Arial"/>
                <a:ea typeface="Arial"/>
                <a:cs typeface="Arial"/>
                <a:sym typeface="Arial"/>
              </a:defRPr>
            </a:lvl3pPr>
            <a:lvl4pPr marL="1828800" marR="0" lvl="3" indent="-330200" algn="l" rtl="0">
              <a:spcBef>
                <a:spcPts val="320"/>
              </a:spcBef>
              <a:spcAft>
                <a:spcPts val="0"/>
              </a:spcAft>
              <a:buClr>
                <a:srgbClr val="003B49"/>
              </a:buClr>
              <a:buSzPts val="1600"/>
              <a:buFont typeface="Arial"/>
              <a:buChar char="–"/>
              <a:defRPr sz="1600" b="0" i="0" u="none" strike="noStrike" cap="none">
                <a:solidFill>
                  <a:srgbClr val="003B49"/>
                </a:solidFill>
                <a:latin typeface="Arial"/>
                <a:ea typeface="Arial"/>
                <a:cs typeface="Arial"/>
                <a:sym typeface="Arial"/>
              </a:defRPr>
            </a:lvl4pPr>
            <a:lvl5pPr marL="2286000" marR="0" lvl="4" indent="-317500" algn="l" rtl="0">
              <a:spcBef>
                <a:spcPts val="280"/>
              </a:spcBef>
              <a:spcAft>
                <a:spcPts val="0"/>
              </a:spcAft>
              <a:buClr>
                <a:srgbClr val="003B49"/>
              </a:buClr>
              <a:buSzPts val="1400"/>
              <a:buFont typeface="Merriweather Sans"/>
              <a:buChar char="&gt;"/>
              <a:defRPr sz="1400" b="0" i="0" u="none" strike="noStrike" cap="none">
                <a:solidFill>
                  <a:srgbClr val="003B4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1" name="Google Shape;91;p59"/>
          <p:cNvSpPr txBox="1">
            <a:spLocks noGrp="1"/>
          </p:cNvSpPr>
          <p:nvPr>
            <p:ph type="body" idx="3"/>
          </p:nvPr>
        </p:nvSpPr>
        <p:spPr>
          <a:xfrm>
            <a:off x="671757" y="1298002"/>
            <a:ext cx="8184662" cy="3083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003B49"/>
              </a:buClr>
              <a:buSzPts val="2400"/>
              <a:buFont typeface="Arial"/>
              <a:buNone/>
              <a:defRPr sz="2400" b="0" i="0" u="none" strike="noStrike" cap="none">
                <a:solidFill>
                  <a:srgbClr val="003B49"/>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92" name="Google Shape;92;p59"/>
          <p:cNvPicPr preferRelativeResize="0"/>
          <p:nvPr/>
        </p:nvPicPr>
        <p:blipFill rotWithShape="1">
          <a:blip r:embed="rId2">
            <a:alphaModFix/>
          </a:blip>
          <a:srcRect/>
          <a:stretch/>
        </p:blipFill>
        <p:spPr>
          <a:xfrm>
            <a:off x="-71553" y="-142488"/>
            <a:ext cx="9342553" cy="350345"/>
          </a:xfrm>
          <a:prstGeom prst="rect">
            <a:avLst/>
          </a:prstGeom>
          <a:noFill/>
          <a:ln>
            <a:noFill/>
          </a:ln>
        </p:spPr>
      </p:pic>
      <p:pic>
        <p:nvPicPr>
          <p:cNvPr id="93" name="Google Shape;93;p59"/>
          <p:cNvPicPr preferRelativeResize="0"/>
          <p:nvPr/>
        </p:nvPicPr>
        <p:blipFill rotWithShape="1">
          <a:blip r:embed="rId3">
            <a:alphaModFix/>
          </a:blip>
          <a:srcRect/>
          <a:stretch/>
        </p:blipFill>
        <p:spPr>
          <a:xfrm>
            <a:off x="7991856" y="4141789"/>
            <a:ext cx="1010412" cy="81724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Header + Content">
  <p:cSld name="1_Header + Content">
    <p:spTree>
      <p:nvGrpSpPr>
        <p:cNvPr id="1" name="Shape 94"/>
        <p:cNvGrpSpPr/>
        <p:nvPr/>
      </p:nvGrpSpPr>
      <p:grpSpPr>
        <a:xfrm>
          <a:off x="0" y="0"/>
          <a:ext cx="0" cy="0"/>
          <a:chOff x="0" y="0"/>
          <a:chExt cx="0" cy="0"/>
        </a:xfrm>
      </p:grpSpPr>
      <p:sp>
        <p:nvSpPr>
          <p:cNvPr id="95" name="Google Shape;95;p60"/>
          <p:cNvSpPr txBox="1">
            <a:spLocks noGrp="1"/>
          </p:cNvSpPr>
          <p:nvPr>
            <p:ph type="body" idx="1"/>
          </p:nvPr>
        </p:nvSpPr>
        <p:spPr>
          <a:xfrm>
            <a:off x="671757" y="278633"/>
            <a:ext cx="8184662" cy="74399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600"/>
              </a:spcBef>
              <a:spcAft>
                <a:spcPts val="0"/>
              </a:spcAft>
              <a:buClr>
                <a:srgbClr val="003B49"/>
              </a:buClr>
              <a:buSzPts val="3000"/>
              <a:buFont typeface="Arial"/>
              <a:buNone/>
              <a:defRPr sz="3000" b="0" i="0" u="none" strike="noStrike" cap="none">
                <a:solidFill>
                  <a:srgbClr val="003B49"/>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6" name="Google Shape;96;p60"/>
          <p:cNvSpPr txBox="1">
            <a:spLocks noGrp="1"/>
          </p:cNvSpPr>
          <p:nvPr>
            <p:ph type="body" idx="2"/>
          </p:nvPr>
        </p:nvSpPr>
        <p:spPr>
          <a:xfrm>
            <a:off x="659305" y="1302545"/>
            <a:ext cx="8076956" cy="3011623"/>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003B49"/>
              </a:buClr>
              <a:buSzPts val="2400"/>
              <a:buFont typeface="Merriweather Sans"/>
              <a:buChar char="&gt;"/>
              <a:defRPr sz="2400" b="0" i="0" u="none" strike="noStrike" cap="none">
                <a:solidFill>
                  <a:srgbClr val="003B49"/>
                </a:solidFill>
                <a:latin typeface="Arial"/>
                <a:ea typeface="Arial"/>
                <a:cs typeface="Arial"/>
                <a:sym typeface="Arial"/>
              </a:defRPr>
            </a:lvl1pPr>
            <a:lvl2pPr marL="914400" marR="0" lvl="1" indent="-355600" algn="l" rtl="0">
              <a:spcBef>
                <a:spcPts val="400"/>
              </a:spcBef>
              <a:spcAft>
                <a:spcPts val="0"/>
              </a:spcAft>
              <a:buClr>
                <a:srgbClr val="003B49"/>
              </a:buClr>
              <a:buSzPts val="2000"/>
              <a:buFont typeface="Arial"/>
              <a:buChar char="–"/>
              <a:defRPr sz="2000" b="0" i="0" u="none" strike="noStrike" cap="none">
                <a:solidFill>
                  <a:srgbClr val="003B49"/>
                </a:solidFill>
                <a:latin typeface="Arial"/>
                <a:ea typeface="Arial"/>
                <a:cs typeface="Arial"/>
                <a:sym typeface="Arial"/>
              </a:defRPr>
            </a:lvl2pPr>
            <a:lvl3pPr marL="1371600" marR="0" lvl="2" indent="-342900" algn="l" rtl="0">
              <a:spcBef>
                <a:spcPts val="360"/>
              </a:spcBef>
              <a:spcAft>
                <a:spcPts val="0"/>
              </a:spcAft>
              <a:buClr>
                <a:srgbClr val="003B49"/>
              </a:buClr>
              <a:buSzPts val="1800"/>
              <a:buFont typeface="Merriweather Sans"/>
              <a:buChar char="&gt;"/>
              <a:defRPr sz="1800" b="0" i="0" u="none" strike="noStrike" cap="none">
                <a:solidFill>
                  <a:srgbClr val="003B49"/>
                </a:solidFill>
                <a:latin typeface="Arial"/>
                <a:ea typeface="Arial"/>
                <a:cs typeface="Arial"/>
                <a:sym typeface="Arial"/>
              </a:defRPr>
            </a:lvl3pPr>
            <a:lvl4pPr marL="1828800" marR="0" lvl="3" indent="-330200" algn="l" rtl="0">
              <a:spcBef>
                <a:spcPts val="320"/>
              </a:spcBef>
              <a:spcAft>
                <a:spcPts val="0"/>
              </a:spcAft>
              <a:buClr>
                <a:srgbClr val="003B49"/>
              </a:buClr>
              <a:buSzPts val="1600"/>
              <a:buFont typeface="Arial"/>
              <a:buChar char="–"/>
              <a:defRPr sz="1600" b="0" i="0" u="none" strike="noStrike" cap="none">
                <a:solidFill>
                  <a:srgbClr val="003B49"/>
                </a:solidFill>
                <a:latin typeface="Arial"/>
                <a:ea typeface="Arial"/>
                <a:cs typeface="Arial"/>
                <a:sym typeface="Arial"/>
              </a:defRPr>
            </a:lvl4pPr>
            <a:lvl5pPr marL="2286000" marR="0" lvl="4" indent="-317500" algn="l" rtl="0">
              <a:spcBef>
                <a:spcPts val="280"/>
              </a:spcBef>
              <a:spcAft>
                <a:spcPts val="0"/>
              </a:spcAft>
              <a:buClr>
                <a:srgbClr val="003B49"/>
              </a:buClr>
              <a:buSzPts val="1400"/>
              <a:buFont typeface="Merriweather Sans"/>
              <a:buChar char="&gt;"/>
              <a:defRPr sz="1400" b="0" i="0" u="none" strike="noStrike" cap="none">
                <a:solidFill>
                  <a:srgbClr val="003B4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97" name="Google Shape;97;p60"/>
          <p:cNvPicPr preferRelativeResize="0"/>
          <p:nvPr/>
        </p:nvPicPr>
        <p:blipFill rotWithShape="1">
          <a:blip r:embed="rId2">
            <a:alphaModFix/>
          </a:blip>
          <a:srcRect/>
          <a:stretch/>
        </p:blipFill>
        <p:spPr>
          <a:xfrm>
            <a:off x="-71553" y="-142488"/>
            <a:ext cx="9342553" cy="350345"/>
          </a:xfrm>
          <a:prstGeom prst="rect">
            <a:avLst/>
          </a:prstGeom>
          <a:noFill/>
          <a:ln>
            <a:noFill/>
          </a:ln>
        </p:spPr>
      </p:pic>
      <p:pic>
        <p:nvPicPr>
          <p:cNvPr id="98" name="Google Shape;98;p60"/>
          <p:cNvPicPr preferRelativeResize="0"/>
          <p:nvPr/>
        </p:nvPicPr>
        <p:blipFill rotWithShape="1">
          <a:blip r:embed="rId3">
            <a:alphaModFix/>
          </a:blip>
          <a:srcRect/>
          <a:stretch/>
        </p:blipFill>
        <p:spPr>
          <a:xfrm>
            <a:off x="7991856" y="4141789"/>
            <a:ext cx="1010412" cy="81724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Header + Graphic">
  <p:cSld name="1_Header + Graphic">
    <p:spTree>
      <p:nvGrpSpPr>
        <p:cNvPr id="1" name="Shape 99"/>
        <p:cNvGrpSpPr/>
        <p:nvPr/>
      </p:nvGrpSpPr>
      <p:grpSpPr>
        <a:xfrm>
          <a:off x="0" y="0"/>
          <a:ext cx="0" cy="0"/>
          <a:chOff x="0" y="0"/>
          <a:chExt cx="0" cy="0"/>
        </a:xfrm>
      </p:grpSpPr>
      <p:sp>
        <p:nvSpPr>
          <p:cNvPr id="100" name="Google Shape;100;p61"/>
          <p:cNvSpPr>
            <a:spLocks noGrp="1"/>
          </p:cNvSpPr>
          <p:nvPr>
            <p:ph type="chart" idx="2"/>
          </p:nvPr>
        </p:nvSpPr>
        <p:spPr>
          <a:xfrm>
            <a:off x="766766" y="1302545"/>
            <a:ext cx="8021637" cy="3324225"/>
          </a:xfrm>
          <a:prstGeom prst="rect">
            <a:avLst/>
          </a:prstGeom>
          <a:noFill/>
          <a:ln>
            <a:noFill/>
          </a:ln>
        </p:spPr>
        <p:txBody>
          <a:bodyPr spcFirstLastPara="1" wrap="square" lIns="91425" tIns="45700" rIns="91425" bIns="45700" anchor="t" anchorCtr="0">
            <a:normAutofit/>
          </a:bodyPr>
          <a:lstStyle>
            <a:lvl1pPr marR="0" lvl="0" algn="l" rtl="0">
              <a:spcBef>
                <a:spcPts val="480"/>
              </a:spcBef>
              <a:spcAft>
                <a:spcPts val="0"/>
              </a:spcAft>
              <a:buClr>
                <a:srgbClr val="003B49"/>
              </a:buClr>
              <a:buSzPts val="2400"/>
              <a:buFont typeface="Arial"/>
              <a:buNone/>
              <a:defRPr sz="2400" b="0" i="0" u="none" strike="noStrike" cap="none">
                <a:solidFill>
                  <a:srgbClr val="003B49"/>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1" name="Google Shape;101;p61"/>
          <p:cNvSpPr txBox="1">
            <a:spLocks noGrp="1"/>
          </p:cNvSpPr>
          <p:nvPr>
            <p:ph type="body" idx="1"/>
          </p:nvPr>
        </p:nvSpPr>
        <p:spPr>
          <a:xfrm>
            <a:off x="671757" y="278633"/>
            <a:ext cx="8184662" cy="74399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600"/>
              </a:spcBef>
              <a:spcAft>
                <a:spcPts val="0"/>
              </a:spcAft>
              <a:buClr>
                <a:srgbClr val="003B49"/>
              </a:buClr>
              <a:buSzPts val="3000"/>
              <a:buFont typeface="Arial"/>
              <a:buNone/>
              <a:defRPr sz="3000" b="0" i="0" u="none" strike="noStrike" cap="none">
                <a:solidFill>
                  <a:srgbClr val="003B49"/>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02" name="Google Shape;102;p61"/>
          <p:cNvPicPr preferRelativeResize="0"/>
          <p:nvPr/>
        </p:nvPicPr>
        <p:blipFill rotWithShape="1">
          <a:blip r:embed="rId2">
            <a:alphaModFix/>
          </a:blip>
          <a:srcRect/>
          <a:stretch/>
        </p:blipFill>
        <p:spPr>
          <a:xfrm>
            <a:off x="-71553" y="-142488"/>
            <a:ext cx="9342553" cy="350345"/>
          </a:xfrm>
          <a:prstGeom prst="rect">
            <a:avLst/>
          </a:prstGeom>
          <a:noFill/>
          <a:ln>
            <a:noFill/>
          </a:ln>
        </p:spPr>
      </p:pic>
      <p:pic>
        <p:nvPicPr>
          <p:cNvPr id="103" name="Google Shape;103;p61"/>
          <p:cNvPicPr preferRelativeResize="0"/>
          <p:nvPr/>
        </p:nvPicPr>
        <p:blipFill rotWithShape="1">
          <a:blip r:embed="rId3">
            <a:alphaModFix/>
          </a:blip>
          <a:srcRect/>
          <a:stretch/>
        </p:blipFill>
        <p:spPr>
          <a:xfrm>
            <a:off x="7991856" y="4141789"/>
            <a:ext cx="1010412" cy="81724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7"/>
        <p:cNvGrpSpPr/>
        <p:nvPr/>
      </p:nvGrpSpPr>
      <p:grpSpPr>
        <a:xfrm>
          <a:off x="0" y="0"/>
          <a:ext cx="0" cy="0"/>
          <a:chOff x="0" y="0"/>
          <a:chExt cx="0" cy="0"/>
        </a:xfrm>
      </p:grpSpPr>
      <p:sp>
        <p:nvSpPr>
          <p:cNvPr id="18" name="Google Shape;18;p42"/>
          <p:cNvSpPr txBox="1">
            <a:spLocks noGrp="1"/>
          </p:cNvSpPr>
          <p:nvPr>
            <p:ph type="body" idx="1"/>
          </p:nvPr>
        </p:nvSpPr>
        <p:spPr>
          <a:xfrm>
            <a:off x="510791" y="2282219"/>
            <a:ext cx="8197114" cy="2005343"/>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60"/>
              </a:spcBef>
              <a:spcAft>
                <a:spcPts val="0"/>
              </a:spcAft>
              <a:buClr>
                <a:srgbClr val="509E2F"/>
              </a:buClr>
              <a:buSzPts val="2400"/>
              <a:buFont typeface="Merriweather Sans"/>
              <a:buChar char="&gt;"/>
              <a:defRPr sz="1800" b="0" i="0" u="none" strike="noStrike" cap="none">
                <a:solidFill>
                  <a:srgbClr val="509E2F"/>
                </a:solidFill>
                <a:latin typeface="Arial"/>
                <a:ea typeface="Arial"/>
                <a:cs typeface="Arial"/>
                <a:sym typeface="Arial"/>
              </a:defRPr>
            </a:lvl1pPr>
            <a:lvl2pPr marL="914400" marR="0" lvl="1" indent="-355600" algn="l" rtl="0">
              <a:lnSpc>
                <a:spcPct val="100000"/>
              </a:lnSpc>
              <a:spcBef>
                <a:spcPts val="300"/>
              </a:spcBef>
              <a:spcAft>
                <a:spcPts val="0"/>
              </a:spcAft>
              <a:buClr>
                <a:srgbClr val="509E2F"/>
              </a:buClr>
              <a:buSzPts val="2000"/>
              <a:buFont typeface="Arial"/>
              <a:buChar char="–"/>
              <a:defRPr sz="1500" b="0" i="0" u="none" strike="noStrike" cap="none">
                <a:solidFill>
                  <a:srgbClr val="509E2F"/>
                </a:solidFill>
                <a:latin typeface="Arial"/>
                <a:ea typeface="Arial"/>
                <a:cs typeface="Arial"/>
                <a:sym typeface="Arial"/>
              </a:defRPr>
            </a:lvl2pPr>
            <a:lvl3pPr marL="1371600" marR="0" lvl="2" indent="-342900" algn="l" rtl="0">
              <a:lnSpc>
                <a:spcPct val="100000"/>
              </a:lnSpc>
              <a:spcBef>
                <a:spcPts val="270"/>
              </a:spcBef>
              <a:spcAft>
                <a:spcPts val="0"/>
              </a:spcAft>
              <a:buClr>
                <a:srgbClr val="509E2F"/>
              </a:buClr>
              <a:buSzPts val="1800"/>
              <a:buFont typeface="Merriweather Sans"/>
              <a:buChar char="&gt;"/>
              <a:defRPr sz="1350" b="0" i="0" u="none" strike="noStrike" cap="none">
                <a:solidFill>
                  <a:srgbClr val="509E2F"/>
                </a:solidFill>
                <a:latin typeface="Arial"/>
                <a:ea typeface="Arial"/>
                <a:cs typeface="Arial"/>
                <a:sym typeface="Arial"/>
              </a:defRPr>
            </a:lvl3pPr>
            <a:lvl4pPr marL="1828800" marR="0" lvl="3" indent="-330200" algn="l" rtl="0">
              <a:lnSpc>
                <a:spcPct val="100000"/>
              </a:lnSpc>
              <a:spcBef>
                <a:spcPts val="240"/>
              </a:spcBef>
              <a:spcAft>
                <a:spcPts val="0"/>
              </a:spcAft>
              <a:buClr>
                <a:srgbClr val="509E2F"/>
              </a:buClr>
              <a:buSzPts val="1600"/>
              <a:buFont typeface="Arial"/>
              <a:buChar char="–"/>
              <a:defRPr sz="1200" b="0" i="0" u="none" strike="noStrike" cap="none">
                <a:solidFill>
                  <a:srgbClr val="509E2F"/>
                </a:solidFill>
                <a:latin typeface="Arial"/>
                <a:ea typeface="Arial"/>
                <a:cs typeface="Arial"/>
                <a:sym typeface="Arial"/>
              </a:defRPr>
            </a:lvl4pPr>
            <a:lvl5pPr marL="2286000" marR="0" lvl="4" indent="-317500" algn="l" rtl="0">
              <a:lnSpc>
                <a:spcPct val="100000"/>
              </a:lnSpc>
              <a:spcBef>
                <a:spcPts val="210"/>
              </a:spcBef>
              <a:spcAft>
                <a:spcPts val="0"/>
              </a:spcAft>
              <a:buClr>
                <a:srgbClr val="509E2F"/>
              </a:buClr>
              <a:buSzPts val="1400"/>
              <a:buFont typeface="Merriweather Sans"/>
              <a:buChar char="&gt;"/>
              <a:defRPr sz="1050" b="0" i="0" u="none" strike="noStrike" cap="none">
                <a:solidFill>
                  <a:srgbClr val="509E2F"/>
                </a:solidFill>
                <a:latin typeface="Arial"/>
                <a:ea typeface="Arial"/>
                <a:cs typeface="Arial"/>
                <a:sym typeface="Arial"/>
              </a:defRPr>
            </a:lvl5pPr>
            <a:lvl6pPr marL="2743200" marR="0" lvl="5"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9" name="Google Shape;19;p42"/>
          <p:cNvSpPr txBox="1">
            <a:spLocks noGrp="1"/>
          </p:cNvSpPr>
          <p:nvPr>
            <p:ph type="body" idx="2"/>
          </p:nvPr>
        </p:nvSpPr>
        <p:spPr>
          <a:xfrm>
            <a:off x="510790" y="1342503"/>
            <a:ext cx="8184662" cy="74399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450"/>
              </a:spcBef>
              <a:spcAft>
                <a:spcPts val="0"/>
              </a:spcAft>
              <a:buClr>
                <a:srgbClr val="509E2F"/>
              </a:buClr>
              <a:buSzPts val="3000"/>
              <a:buFont typeface="Arial"/>
              <a:buNone/>
              <a:defRPr sz="2250" b="0" i="0" u="none" strike="noStrike" cap="none">
                <a:solidFill>
                  <a:srgbClr val="509E2F"/>
                </a:solidFill>
                <a:latin typeface="Arial"/>
                <a:ea typeface="Arial"/>
                <a:cs typeface="Arial"/>
                <a:sym typeface="Arial"/>
              </a:defRPr>
            </a:lvl1pPr>
            <a:lvl2pPr marL="914400" marR="0" lvl="1" indent="-228600" algn="l" rtl="0">
              <a:lnSpc>
                <a:spcPct val="100000"/>
              </a:lnSpc>
              <a:spcBef>
                <a:spcPts val="420"/>
              </a:spcBef>
              <a:spcAft>
                <a:spcPts val="0"/>
              </a:spcAft>
              <a:buClr>
                <a:srgbClr val="E8D3A2"/>
              </a:buClr>
              <a:buSzPts val="2800"/>
              <a:buFont typeface="Arial"/>
              <a:buNone/>
              <a:defRPr sz="21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360"/>
              </a:spcBef>
              <a:spcAft>
                <a:spcPts val="0"/>
              </a:spcAft>
              <a:buClr>
                <a:srgbClr val="E8D3A2"/>
              </a:buClr>
              <a:buSzPts val="2400"/>
              <a:buFont typeface="Arial"/>
              <a:buNone/>
              <a:defRPr sz="18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300"/>
              </a:spcBef>
              <a:spcAft>
                <a:spcPts val="0"/>
              </a:spcAft>
              <a:buClr>
                <a:srgbClr val="E8D3A2"/>
              </a:buClr>
              <a:buSzPts val="2000"/>
              <a:buFont typeface="Arial"/>
              <a:buNone/>
              <a:defRPr sz="15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300"/>
              </a:spcBef>
              <a:spcAft>
                <a:spcPts val="0"/>
              </a:spcAft>
              <a:buClr>
                <a:srgbClr val="E8D3A2"/>
              </a:buClr>
              <a:buSzPts val="2000"/>
              <a:buFont typeface="Arial"/>
              <a:buNone/>
              <a:defRPr sz="15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0" name="Google Shape;20;p42"/>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05"/>
        <p:cNvGrpSpPr/>
        <p:nvPr/>
      </p:nvGrpSpPr>
      <p:grpSpPr>
        <a:xfrm>
          <a:off x="0" y="0"/>
          <a:ext cx="0" cy="0"/>
          <a:chOff x="0" y="0"/>
          <a:chExt cx="0" cy="0"/>
        </a:xfrm>
      </p:grpSpPr>
      <p:sp>
        <p:nvSpPr>
          <p:cNvPr id="106" name="Google Shape;106;p46"/>
          <p:cNvSpPr txBox="1">
            <a:spLocks noGrp="1"/>
          </p:cNvSpPr>
          <p:nvPr>
            <p:ph type="body" idx="1"/>
          </p:nvPr>
        </p:nvSpPr>
        <p:spPr>
          <a:xfrm>
            <a:off x="659305" y="1302545"/>
            <a:ext cx="8196210" cy="2776032"/>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509E2F"/>
              </a:buClr>
              <a:buSzPts val="2400"/>
              <a:buFont typeface="Merriweather Sans"/>
              <a:buChar char="&gt;"/>
              <a:defRPr sz="2400" b="0" i="0" u="none" strike="noStrike" cap="none">
                <a:solidFill>
                  <a:srgbClr val="509E2F"/>
                </a:solidFill>
                <a:latin typeface="Arial"/>
                <a:ea typeface="Arial"/>
                <a:cs typeface="Arial"/>
                <a:sym typeface="Arial"/>
              </a:defRPr>
            </a:lvl1pPr>
            <a:lvl2pPr marL="914400" marR="0" lvl="1" indent="-355600" algn="l" rtl="0">
              <a:spcBef>
                <a:spcPts val="400"/>
              </a:spcBef>
              <a:spcAft>
                <a:spcPts val="0"/>
              </a:spcAft>
              <a:buClr>
                <a:srgbClr val="509E2F"/>
              </a:buClr>
              <a:buSzPts val="2000"/>
              <a:buFont typeface="Arial"/>
              <a:buChar char="–"/>
              <a:defRPr sz="2000" b="0" i="0" u="none" strike="noStrike" cap="none">
                <a:solidFill>
                  <a:srgbClr val="509E2F"/>
                </a:solidFill>
                <a:latin typeface="Arial"/>
                <a:ea typeface="Arial"/>
                <a:cs typeface="Arial"/>
                <a:sym typeface="Arial"/>
              </a:defRPr>
            </a:lvl2pPr>
            <a:lvl3pPr marL="1371600" marR="0" lvl="2" indent="-342900" algn="l" rtl="0">
              <a:spcBef>
                <a:spcPts val="360"/>
              </a:spcBef>
              <a:spcAft>
                <a:spcPts val="0"/>
              </a:spcAft>
              <a:buClr>
                <a:srgbClr val="509E2F"/>
              </a:buClr>
              <a:buSzPts val="1800"/>
              <a:buFont typeface="Merriweather Sans"/>
              <a:buChar char="&gt;"/>
              <a:defRPr sz="1800" b="0" i="0" u="none" strike="noStrike" cap="none">
                <a:solidFill>
                  <a:srgbClr val="509E2F"/>
                </a:solidFill>
                <a:latin typeface="Arial"/>
                <a:ea typeface="Arial"/>
                <a:cs typeface="Arial"/>
                <a:sym typeface="Arial"/>
              </a:defRPr>
            </a:lvl3pPr>
            <a:lvl4pPr marL="1828800" marR="0" lvl="3" indent="-330200" algn="l" rtl="0">
              <a:spcBef>
                <a:spcPts val="320"/>
              </a:spcBef>
              <a:spcAft>
                <a:spcPts val="0"/>
              </a:spcAft>
              <a:buClr>
                <a:srgbClr val="509E2F"/>
              </a:buClr>
              <a:buSzPts val="1600"/>
              <a:buFont typeface="Arial"/>
              <a:buChar char="–"/>
              <a:defRPr sz="1600" b="0" i="0" u="none" strike="noStrike" cap="none">
                <a:solidFill>
                  <a:srgbClr val="509E2F"/>
                </a:solidFill>
                <a:latin typeface="Arial"/>
                <a:ea typeface="Arial"/>
                <a:cs typeface="Arial"/>
                <a:sym typeface="Arial"/>
              </a:defRPr>
            </a:lvl4pPr>
            <a:lvl5pPr marL="2286000" marR="0" lvl="4" indent="-317500" algn="l" rtl="0">
              <a:spcBef>
                <a:spcPts val="280"/>
              </a:spcBef>
              <a:spcAft>
                <a:spcPts val="0"/>
              </a:spcAft>
              <a:buClr>
                <a:srgbClr val="509E2F"/>
              </a:buClr>
              <a:buSzPts val="1400"/>
              <a:buFont typeface="Merriweather Sans"/>
              <a:buChar char="&gt;"/>
              <a:defRPr sz="1400" b="0" i="0" u="none" strike="noStrike" cap="none">
                <a:solidFill>
                  <a:srgbClr val="509E2F"/>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07" name="Google Shape;107;p46" descr="SquGrid_362.png"/>
          <p:cNvPicPr preferRelativeResize="0"/>
          <p:nvPr/>
        </p:nvPicPr>
        <p:blipFill rotWithShape="1">
          <a:blip r:embed="rId2">
            <a:alphaModFix/>
          </a:blip>
          <a:srcRect/>
          <a:stretch/>
        </p:blipFill>
        <p:spPr>
          <a:xfrm>
            <a:off x="0" y="-123825"/>
            <a:ext cx="9144000" cy="342900"/>
          </a:xfrm>
          <a:prstGeom prst="rect">
            <a:avLst/>
          </a:prstGeom>
          <a:noFill/>
          <a:ln>
            <a:noFill/>
          </a:ln>
        </p:spPr>
      </p:pic>
      <p:sp>
        <p:nvSpPr>
          <p:cNvPr id="108" name="Google Shape;108;p46"/>
          <p:cNvSpPr txBox="1">
            <a:spLocks noGrp="1"/>
          </p:cNvSpPr>
          <p:nvPr>
            <p:ph type="body" idx="2"/>
          </p:nvPr>
        </p:nvSpPr>
        <p:spPr>
          <a:xfrm>
            <a:off x="824157" y="392933"/>
            <a:ext cx="8184662" cy="74399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600"/>
              </a:spcBef>
              <a:spcAft>
                <a:spcPts val="0"/>
              </a:spcAft>
              <a:buClr>
                <a:srgbClr val="509E2F"/>
              </a:buClr>
              <a:buSzPts val="3000"/>
              <a:buFont typeface="Arial"/>
              <a:buNone/>
              <a:defRPr sz="3000" b="0" i="0" u="none" strike="noStrike" cap="none">
                <a:solidFill>
                  <a:srgbClr val="509E2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09" name="Google Shape;109;p46"/>
          <p:cNvPicPr preferRelativeResize="0"/>
          <p:nvPr/>
        </p:nvPicPr>
        <p:blipFill rotWithShape="1">
          <a:blip r:embed="rId3">
            <a:alphaModFix/>
          </a:blip>
          <a:srcRect/>
          <a:stretch/>
        </p:blipFill>
        <p:spPr>
          <a:xfrm>
            <a:off x="7987284" y="4142233"/>
            <a:ext cx="1010412" cy="81724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0"/>
        <p:cNvGrpSpPr/>
        <p:nvPr/>
      </p:nvGrpSpPr>
      <p:grpSpPr>
        <a:xfrm>
          <a:off x="0" y="0"/>
          <a:ext cx="0" cy="0"/>
          <a:chOff x="0" y="0"/>
          <a:chExt cx="0" cy="0"/>
        </a:xfrm>
      </p:grpSpPr>
      <p:sp>
        <p:nvSpPr>
          <p:cNvPr id="111" name="Google Shape;111;p56"/>
          <p:cNvSpPr txBox="1">
            <a:spLocks noGrp="1"/>
          </p:cNvSpPr>
          <p:nvPr>
            <p:ph type="body" idx="1"/>
          </p:nvPr>
        </p:nvSpPr>
        <p:spPr>
          <a:xfrm>
            <a:off x="671757" y="1534546"/>
            <a:ext cx="6972300" cy="2923154"/>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1000"/>
              </a:spcBef>
              <a:spcAft>
                <a:spcPts val="0"/>
              </a:spcAft>
              <a:buClr>
                <a:srgbClr val="509E2F"/>
              </a:buClr>
              <a:buSzPts val="5000"/>
              <a:buFont typeface="Arial"/>
              <a:buNone/>
              <a:defRPr sz="5000" b="0" i="0" u="none" strike="noStrike" cap="none">
                <a:solidFill>
                  <a:srgbClr val="509E2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12" name="Google Shape;112;p56"/>
          <p:cNvPicPr preferRelativeResize="0"/>
          <p:nvPr/>
        </p:nvPicPr>
        <p:blipFill rotWithShape="1">
          <a:blip r:embed="rId2">
            <a:alphaModFix/>
          </a:blip>
          <a:srcRect/>
          <a:stretch/>
        </p:blipFill>
        <p:spPr>
          <a:xfrm>
            <a:off x="7987284" y="4142233"/>
            <a:ext cx="1010412" cy="817245"/>
          </a:xfrm>
          <a:prstGeom prst="rect">
            <a:avLst/>
          </a:prstGeom>
          <a:noFill/>
          <a:ln>
            <a:noFill/>
          </a:ln>
        </p:spPr>
      </p:pic>
      <p:pic>
        <p:nvPicPr>
          <p:cNvPr id="113" name="Google Shape;113;p56" descr="SquGrid_362.png"/>
          <p:cNvPicPr preferRelativeResize="0"/>
          <p:nvPr/>
        </p:nvPicPr>
        <p:blipFill rotWithShape="1">
          <a:blip r:embed="rId3">
            <a:alphaModFix/>
          </a:blip>
          <a:srcRect/>
          <a:stretch/>
        </p:blipFill>
        <p:spPr>
          <a:xfrm>
            <a:off x="0" y="-123825"/>
            <a:ext cx="9144000" cy="3429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14"/>
        <p:cNvGrpSpPr/>
        <p:nvPr/>
      </p:nvGrpSpPr>
      <p:grpSpPr>
        <a:xfrm>
          <a:off x="0" y="0"/>
          <a:ext cx="0" cy="0"/>
          <a:chOff x="0" y="0"/>
          <a:chExt cx="0" cy="0"/>
        </a:xfrm>
      </p:grpSpPr>
      <p:sp>
        <p:nvSpPr>
          <p:cNvPr id="115" name="Google Shape;115;p57"/>
          <p:cNvSpPr txBox="1">
            <a:spLocks noGrp="1"/>
          </p:cNvSpPr>
          <p:nvPr>
            <p:ph type="body" idx="1"/>
          </p:nvPr>
        </p:nvSpPr>
        <p:spPr>
          <a:xfrm>
            <a:off x="658368" y="1740181"/>
            <a:ext cx="8197114" cy="2338397"/>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509E2F"/>
              </a:buClr>
              <a:buSzPts val="2400"/>
              <a:buFont typeface="Merriweather Sans"/>
              <a:buChar char="&gt;"/>
              <a:defRPr sz="2400" b="0" i="0" u="none" strike="noStrike" cap="none">
                <a:solidFill>
                  <a:srgbClr val="509E2F"/>
                </a:solidFill>
                <a:latin typeface="Arial"/>
                <a:ea typeface="Arial"/>
                <a:cs typeface="Arial"/>
                <a:sym typeface="Arial"/>
              </a:defRPr>
            </a:lvl1pPr>
            <a:lvl2pPr marL="914400" marR="0" lvl="1" indent="-355600" algn="l" rtl="0">
              <a:spcBef>
                <a:spcPts val="400"/>
              </a:spcBef>
              <a:spcAft>
                <a:spcPts val="0"/>
              </a:spcAft>
              <a:buClr>
                <a:srgbClr val="509E2F"/>
              </a:buClr>
              <a:buSzPts val="2000"/>
              <a:buFont typeface="Arial"/>
              <a:buChar char="–"/>
              <a:defRPr sz="2000" b="0" i="0" u="none" strike="noStrike" cap="none">
                <a:solidFill>
                  <a:srgbClr val="509E2F"/>
                </a:solidFill>
                <a:latin typeface="Arial"/>
                <a:ea typeface="Arial"/>
                <a:cs typeface="Arial"/>
                <a:sym typeface="Arial"/>
              </a:defRPr>
            </a:lvl2pPr>
            <a:lvl3pPr marL="1371600" marR="0" lvl="2" indent="-342900" algn="l" rtl="0">
              <a:spcBef>
                <a:spcPts val="360"/>
              </a:spcBef>
              <a:spcAft>
                <a:spcPts val="0"/>
              </a:spcAft>
              <a:buClr>
                <a:srgbClr val="509E2F"/>
              </a:buClr>
              <a:buSzPts val="1800"/>
              <a:buFont typeface="Merriweather Sans"/>
              <a:buChar char="&gt;"/>
              <a:defRPr sz="1800" b="0" i="0" u="none" strike="noStrike" cap="none">
                <a:solidFill>
                  <a:srgbClr val="509E2F"/>
                </a:solidFill>
                <a:latin typeface="Arial"/>
                <a:ea typeface="Arial"/>
                <a:cs typeface="Arial"/>
                <a:sym typeface="Arial"/>
              </a:defRPr>
            </a:lvl3pPr>
            <a:lvl4pPr marL="1828800" marR="0" lvl="3" indent="-330200" algn="l" rtl="0">
              <a:spcBef>
                <a:spcPts val="320"/>
              </a:spcBef>
              <a:spcAft>
                <a:spcPts val="0"/>
              </a:spcAft>
              <a:buClr>
                <a:srgbClr val="509E2F"/>
              </a:buClr>
              <a:buSzPts val="1600"/>
              <a:buFont typeface="Arial"/>
              <a:buChar char="–"/>
              <a:defRPr sz="1600" b="0" i="0" u="none" strike="noStrike" cap="none">
                <a:solidFill>
                  <a:srgbClr val="509E2F"/>
                </a:solidFill>
                <a:latin typeface="Arial"/>
                <a:ea typeface="Arial"/>
                <a:cs typeface="Arial"/>
                <a:sym typeface="Arial"/>
              </a:defRPr>
            </a:lvl4pPr>
            <a:lvl5pPr marL="2286000" marR="0" lvl="4" indent="-317500" algn="l" rtl="0">
              <a:spcBef>
                <a:spcPts val="280"/>
              </a:spcBef>
              <a:spcAft>
                <a:spcPts val="0"/>
              </a:spcAft>
              <a:buClr>
                <a:srgbClr val="509E2F"/>
              </a:buClr>
              <a:buSzPts val="1400"/>
              <a:buFont typeface="Merriweather Sans"/>
              <a:buChar char="&gt;"/>
              <a:defRPr sz="1400" b="0" i="0" u="none" strike="noStrike" cap="none">
                <a:solidFill>
                  <a:srgbClr val="509E2F"/>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6" name="Google Shape;116;p57"/>
          <p:cNvSpPr txBox="1">
            <a:spLocks noGrp="1"/>
          </p:cNvSpPr>
          <p:nvPr>
            <p:ph type="body" idx="2"/>
          </p:nvPr>
        </p:nvSpPr>
        <p:spPr>
          <a:xfrm>
            <a:off x="671757" y="1298002"/>
            <a:ext cx="8184662" cy="3083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509E2F"/>
              </a:buClr>
              <a:buSzPts val="2400"/>
              <a:buFont typeface="Arial"/>
              <a:buNone/>
              <a:defRPr sz="2400" b="0" i="0" u="none" strike="noStrike" cap="none">
                <a:solidFill>
                  <a:srgbClr val="509E2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17" name="Google Shape;117;p57" descr="SquGrid_362.png"/>
          <p:cNvPicPr preferRelativeResize="0"/>
          <p:nvPr/>
        </p:nvPicPr>
        <p:blipFill rotWithShape="1">
          <a:blip r:embed="rId2">
            <a:alphaModFix/>
          </a:blip>
          <a:srcRect/>
          <a:stretch/>
        </p:blipFill>
        <p:spPr>
          <a:xfrm>
            <a:off x="0" y="-123825"/>
            <a:ext cx="9144000" cy="342900"/>
          </a:xfrm>
          <a:prstGeom prst="rect">
            <a:avLst/>
          </a:prstGeom>
          <a:noFill/>
          <a:ln>
            <a:noFill/>
          </a:ln>
        </p:spPr>
      </p:pic>
      <p:sp>
        <p:nvSpPr>
          <p:cNvPr id="118" name="Google Shape;118;p57"/>
          <p:cNvSpPr txBox="1">
            <a:spLocks noGrp="1"/>
          </p:cNvSpPr>
          <p:nvPr>
            <p:ph type="body" idx="3"/>
          </p:nvPr>
        </p:nvSpPr>
        <p:spPr>
          <a:xfrm>
            <a:off x="824157" y="392933"/>
            <a:ext cx="8184662" cy="74399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600"/>
              </a:spcBef>
              <a:spcAft>
                <a:spcPts val="0"/>
              </a:spcAft>
              <a:buClr>
                <a:srgbClr val="509E2F"/>
              </a:buClr>
              <a:buSzPts val="3000"/>
              <a:buFont typeface="Arial"/>
              <a:buNone/>
              <a:defRPr sz="3000" b="0" i="0" u="none" strike="noStrike" cap="none">
                <a:solidFill>
                  <a:srgbClr val="509E2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19" name="Google Shape;119;p57"/>
          <p:cNvPicPr preferRelativeResize="0"/>
          <p:nvPr/>
        </p:nvPicPr>
        <p:blipFill rotWithShape="1">
          <a:blip r:embed="rId3">
            <a:alphaModFix/>
          </a:blip>
          <a:srcRect/>
          <a:stretch/>
        </p:blipFill>
        <p:spPr>
          <a:xfrm>
            <a:off x="7987284" y="4142233"/>
            <a:ext cx="1010412" cy="81724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120"/>
        <p:cNvGrpSpPr/>
        <p:nvPr/>
      </p:nvGrpSpPr>
      <p:grpSpPr>
        <a:xfrm>
          <a:off x="0" y="0"/>
          <a:ext cx="0" cy="0"/>
          <a:chOff x="0" y="0"/>
          <a:chExt cx="0" cy="0"/>
        </a:xfrm>
      </p:grpSpPr>
      <p:sp>
        <p:nvSpPr>
          <p:cNvPr id="121" name="Google Shape;121;p58"/>
          <p:cNvSpPr>
            <a:spLocks noGrp="1"/>
          </p:cNvSpPr>
          <p:nvPr>
            <p:ph type="chart" idx="2"/>
          </p:nvPr>
        </p:nvSpPr>
        <p:spPr>
          <a:xfrm>
            <a:off x="766766" y="1302545"/>
            <a:ext cx="8021637" cy="2742491"/>
          </a:xfrm>
          <a:prstGeom prst="rect">
            <a:avLst/>
          </a:prstGeom>
          <a:noFill/>
          <a:ln>
            <a:noFill/>
          </a:ln>
        </p:spPr>
        <p:txBody>
          <a:bodyPr spcFirstLastPara="1" wrap="square" lIns="91425" tIns="45700" rIns="91425" bIns="45700" anchor="t" anchorCtr="0">
            <a:normAutofit/>
          </a:bodyPr>
          <a:lstStyle>
            <a:lvl1pPr marR="0" lvl="0" algn="l" rtl="0">
              <a:spcBef>
                <a:spcPts val="480"/>
              </a:spcBef>
              <a:spcAft>
                <a:spcPts val="0"/>
              </a:spcAft>
              <a:buClr>
                <a:srgbClr val="509E2F"/>
              </a:buClr>
              <a:buSzPts val="2400"/>
              <a:buFont typeface="Arial"/>
              <a:buNone/>
              <a:defRPr sz="2400" b="0" i="0" u="none" strike="noStrike" cap="none">
                <a:solidFill>
                  <a:srgbClr val="509E2F"/>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2" name="Google Shape;122;p58" descr="SquGrid_362.png"/>
          <p:cNvPicPr preferRelativeResize="0"/>
          <p:nvPr/>
        </p:nvPicPr>
        <p:blipFill rotWithShape="1">
          <a:blip r:embed="rId2">
            <a:alphaModFix/>
          </a:blip>
          <a:srcRect/>
          <a:stretch/>
        </p:blipFill>
        <p:spPr>
          <a:xfrm>
            <a:off x="0" y="-123825"/>
            <a:ext cx="9144000" cy="342900"/>
          </a:xfrm>
          <a:prstGeom prst="rect">
            <a:avLst/>
          </a:prstGeom>
          <a:noFill/>
          <a:ln>
            <a:noFill/>
          </a:ln>
        </p:spPr>
      </p:pic>
      <p:sp>
        <p:nvSpPr>
          <p:cNvPr id="123" name="Google Shape;123;p58"/>
          <p:cNvSpPr txBox="1">
            <a:spLocks noGrp="1"/>
          </p:cNvSpPr>
          <p:nvPr>
            <p:ph type="body" idx="1"/>
          </p:nvPr>
        </p:nvSpPr>
        <p:spPr>
          <a:xfrm>
            <a:off x="824157" y="392933"/>
            <a:ext cx="8184662" cy="74399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600"/>
              </a:spcBef>
              <a:spcAft>
                <a:spcPts val="0"/>
              </a:spcAft>
              <a:buClr>
                <a:srgbClr val="509E2F"/>
              </a:buClr>
              <a:buSzPts val="3000"/>
              <a:buFont typeface="Arial"/>
              <a:buNone/>
              <a:defRPr sz="3000" b="0" i="0" u="none" strike="noStrike" cap="none">
                <a:solidFill>
                  <a:srgbClr val="509E2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4" name="Google Shape;124;p58"/>
          <p:cNvPicPr preferRelativeResize="0"/>
          <p:nvPr/>
        </p:nvPicPr>
        <p:blipFill rotWithShape="1">
          <a:blip r:embed="rId3">
            <a:alphaModFix/>
          </a:blip>
          <a:srcRect/>
          <a:stretch/>
        </p:blipFill>
        <p:spPr>
          <a:xfrm>
            <a:off x="7987284" y="4142233"/>
            <a:ext cx="1010412" cy="81724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1"/>
        <p:cNvGrpSpPr/>
        <p:nvPr/>
      </p:nvGrpSpPr>
      <p:grpSpPr>
        <a:xfrm>
          <a:off x="0" y="0"/>
          <a:ext cx="0" cy="0"/>
          <a:chOff x="0" y="0"/>
          <a:chExt cx="0" cy="0"/>
        </a:xfrm>
      </p:grpSpPr>
      <p:pic>
        <p:nvPicPr>
          <p:cNvPr id="132" name="Google Shape;132;p48"/>
          <p:cNvPicPr preferRelativeResize="0"/>
          <p:nvPr/>
        </p:nvPicPr>
        <p:blipFill rotWithShape="1">
          <a:blip r:embed="rId2">
            <a:alphaModFix/>
          </a:blip>
          <a:srcRect/>
          <a:stretch/>
        </p:blipFill>
        <p:spPr>
          <a:xfrm>
            <a:off x="0" y="10087"/>
            <a:ext cx="9144000" cy="5143499"/>
          </a:xfrm>
          <a:prstGeom prst="rect">
            <a:avLst/>
          </a:prstGeom>
          <a:noFill/>
          <a:ln>
            <a:noFill/>
          </a:ln>
        </p:spPr>
      </p:pic>
      <p:sp>
        <p:nvSpPr>
          <p:cNvPr id="133" name="Google Shape;133;p48"/>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Arial Black"/>
              <a:buNone/>
              <a:defRPr sz="4500">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48"/>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2"/>
              </a:buClr>
              <a:buSzPts val="1800"/>
              <a:buNone/>
              <a:defRPr sz="1800" b="0"/>
            </a:lvl1pPr>
            <a:lvl2pPr lvl="1" algn="ctr">
              <a:lnSpc>
                <a:spcPct val="90000"/>
              </a:lnSpc>
              <a:spcBef>
                <a:spcPts val="375"/>
              </a:spcBef>
              <a:spcAft>
                <a:spcPts val="0"/>
              </a:spcAft>
              <a:buClr>
                <a:schemeClr val="dk2"/>
              </a:buClr>
              <a:buSzPts val="1500"/>
              <a:buNone/>
              <a:defRPr sz="1500"/>
            </a:lvl2pPr>
            <a:lvl3pPr lvl="2" algn="ctr">
              <a:lnSpc>
                <a:spcPct val="90000"/>
              </a:lnSpc>
              <a:spcBef>
                <a:spcPts val="375"/>
              </a:spcBef>
              <a:spcAft>
                <a:spcPts val="0"/>
              </a:spcAft>
              <a:buClr>
                <a:schemeClr val="dk2"/>
              </a:buClr>
              <a:buSzPts val="1350"/>
              <a:buNone/>
              <a:defRPr sz="1350"/>
            </a:lvl3pPr>
            <a:lvl4pPr lvl="3" algn="ctr">
              <a:lnSpc>
                <a:spcPct val="90000"/>
              </a:lnSpc>
              <a:spcBef>
                <a:spcPts val="375"/>
              </a:spcBef>
              <a:spcAft>
                <a:spcPts val="0"/>
              </a:spcAft>
              <a:buClr>
                <a:schemeClr val="dk2"/>
              </a:buClr>
              <a:buSzPts val="1200"/>
              <a:buNone/>
              <a:defRPr sz="1200"/>
            </a:lvl4pPr>
            <a:lvl5pPr lvl="4" algn="ctr">
              <a:lnSpc>
                <a:spcPct val="90000"/>
              </a:lnSpc>
              <a:spcBef>
                <a:spcPts val="375"/>
              </a:spcBef>
              <a:spcAft>
                <a:spcPts val="0"/>
              </a:spcAft>
              <a:buClr>
                <a:schemeClr val="dk2"/>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35" name="Google Shape;135;p4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4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4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8"/>
        <p:cNvGrpSpPr/>
        <p:nvPr/>
      </p:nvGrpSpPr>
      <p:grpSpPr>
        <a:xfrm>
          <a:off x="0" y="0"/>
          <a:ext cx="0" cy="0"/>
          <a:chOff x="0" y="0"/>
          <a:chExt cx="0" cy="0"/>
        </a:xfrm>
      </p:grpSpPr>
      <p:sp>
        <p:nvSpPr>
          <p:cNvPr id="139" name="Google Shape;139;p49"/>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300"/>
              <a:buFont typeface="Arial Black"/>
              <a:buNone/>
              <a:defRPr>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49"/>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chemeClr val="dk2"/>
              </a:buClr>
              <a:buSzPts val="2100"/>
              <a:buChar char="•"/>
              <a:defRPr>
                <a:solidFill>
                  <a:schemeClr val="dk2"/>
                </a:solidFill>
              </a:defRPr>
            </a:lvl1pPr>
            <a:lvl2pPr marL="914400" lvl="1" indent="-342900" algn="l">
              <a:lnSpc>
                <a:spcPct val="90000"/>
              </a:lnSpc>
              <a:spcBef>
                <a:spcPts val="375"/>
              </a:spcBef>
              <a:spcAft>
                <a:spcPts val="0"/>
              </a:spcAft>
              <a:buClr>
                <a:schemeClr val="dk2"/>
              </a:buClr>
              <a:buSzPts val="1800"/>
              <a:buChar char="•"/>
              <a:defRPr>
                <a:solidFill>
                  <a:schemeClr val="dk2"/>
                </a:solidFill>
              </a:defRPr>
            </a:lvl2pPr>
            <a:lvl3pPr marL="1371600" lvl="2" indent="-323850" algn="l">
              <a:lnSpc>
                <a:spcPct val="90000"/>
              </a:lnSpc>
              <a:spcBef>
                <a:spcPts val="375"/>
              </a:spcBef>
              <a:spcAft>
                <a:spcPts val="0"/>
              </a:spcAft>
              <a:buClr>
                <a:schemeClr val="dk2"/>
              </a:buClr>
              <a:buSzPts val="1500"/>
              <a:buChar char="•"/>
              <a:defRPr>
                <a:solidFill>
                  <a:schemeClr val="dk2"/>
                </a:solidFill>
              </a:defRPr>
            </a:lvl3pPr>
            <a:lvl4pPr marL="1828800" lvl="3" indent="-314325" algn="l">
              <a:lnSpc>
                <a:spcPct val="90000"/>
              </a:lnSpc>
              <a:spcBef>
                <a:spcPts val="375"/>
              </a:spcBef>
              <a:spcAft>
                <a:spcPts val="0"/>
              </a:spcAft>
              <a:buClr>
                <a:schemeClr val="dk2"/>
              </a:buClr>
              <a:buSzPts val="1350"/>
              <a:buChar char="•"/>
              <a:defRPr>
                <a:solidFill>
                  <a:schemeClr val="dk2"/>
                </a:solidFill>
              </a:defRPr>
            </a:lvl4pPr>
            <a:lvl5pPr marL="2286000" lvl="4" indent="-314325" algn="l">
              <a:lnSpc>
                <a:spcPct val="90000"/>
              </a:lnSpc>
              <a:spcBef>
                <a:spcPts val="375"/>
              </a:spcBef>
              <a:spcAft>
                <a:spcPts val="0"/>
              </a:spcAft>
              <a:buClr>
                <a:schemeClr val="dk2"/>
              </a:buClr>
              <a:buSzPts val="1350"/>
              <a:buChar char="•"/>
              <a:defRPr>
                <a:solidFill>
                  <a:schemeClr val="dk2"/>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1" name="Google Shape;141;p4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2" name="Google Shape;142;p49"/>
          <p:cNvSpPr/>
          <p:nvPr/>
        </p:nvSpPr>
        <p:spPr>
          <a:xfrm>
            <a:off x="1" y="4501342"/>
            <a:ext cx="9144001" cy="64454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latin typeface="Calibri"/>
              <a:ea typeface="Calibri"/>
              <a:cs typeface="Calibri"/>
              <a:sym typeface="Calibri"/>
            </a:endParaRPr>
          </a:p>
        </p:txBody>
      </p:sp>
      <p:pic>
        <p:nvPicPr>
          <p:cNvPr id="143" name="Google Shape;143;p49"/>
          <p:cNvPicPr preferRelativeResize="0"/>
          <p:nvPr/>
        </p:nvPicPr>
        <p:blipFill rotWithShape="1">
          <a:blip r:embed="rId2">
            <a:alphaModFix/>
          </a:blip>
          <a:srcRect/>
          <a:stretch/>
        </p:blipFill>
        <p:spPr>
          <a:xfrm>
            <a:off x="5947757" y="4567714"/>
            <a:ext cx="3092031" cy="508697"/>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44"/>
        <p:cNvGrpSpPr/>
        <p:nvPr/>
      </p:nvGrpSpPr>
      <p:grpSpPr>
        <a:xfrm>
          <a:off x="0" y="0"/>
          <a:ext cx="0" cy="0"/>
          <a:chOff x="0" y="0"/>
          <a:chExt cx="0" cy="0"/>
        </a:xfrm>
      </p:grpSpPr>
      <p:sp>
        <p:nvSpPr>
          <p:cNvPr id="145" name="Google Shape;145;p50"/>
          <p:cNvSpPr txBox="1">
            <a:spLocks noGrp="1"/>
          </p:cNvSpPr>
          <p:nvPr>
            <p:ph type="ctrTitle"/>
          </p:nvPr>
        </p:nvSpPr>
        <p:spPr>
          <a:xfrm>
            <a:off x="1143000" y="841773"/>
            <a:ext cx="6858000" cy="151946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300"/>
              <a:buFont typeface="Arial Black"/>
              <a:buNone/>
              <a:defRPr sz="3300" b="1">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50"/>
          <p:cNvSpPr txBox="1">
            <a:spLocks noGrp="1"/>
          </p:cNvSpPr>
          <p:nvPr>
            <p:ph type="subTitle" idx="1"/>
          </p:nvPr>
        </p:nvSpPr>
        <p:spPr>
          <a:xfrm>
            <a:off x="1143000" y="2462853"/>
            <a:ext cx="6858000" cy="1399814"/>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2"/>
              </a:buClr>
              <a:buSzPts val="1500"/>
              <a:buNone/>
              <a:defRPr sz="1500">
                <a:latin typeface="Calibri"/>
                <a:ea typeface="Calibri"/>
                <a:cs typeface="Calibri"/>
                <a:sym typeface="Calibri"/>
              </a:defRPr>
            </a:lvl1pPr>
            <a:lvl2pPr lvl="1" algn="ctr">
              <a:lnSpc>
                <a:spcPct val="90000"/>
              </a:lnSpc>
              <a:spcBef>
                <a:spcPts val="375"/>
              </a:spcBef>
              <a:spcAft>
                <a:spcPts val="0"/>
              </a:spcAft>
              <a:buClr>
                <a:schemeClr val="dk2"/>
              </a:buClr>
              <a:buSzPts val="1500"/>
              <a:buNone/>
              <a:defRPr sz="1500"/>
            </a:lvl2pPr>
            <a:lvl3pPr lvl="2" algn="ctr">
              <a:lnSpc>
                <a:spcPct val="90000"/>
              </a:lnSpc>
              <a:spcBef>
                <a:spcPts val="375"/>
              </a:spcBef>
              <a:spcAft>
                <a:spcPts val="0"/>
              </a:spcAft>
              <a:buClr>
                <a:schemeClr val="dk2"/>
              </a:buClr>
              <a:buSzPts val="1350"/>
              <a:buNone/>
              <a:defRPr sz="1350"/>
            </a:lvl3pPr>
            <a:lvl4pPr lvl="3" algn="ctr">
              <a:lnSpc>
                <a:spcPct val="90000"/>
              </a:lnSpc>
              <a:spcBef>
                <a:spcPts val="375"/>
              </a:spcBef>
              <a:spcAft>
                <a:spcPts val="0"/>
              </a:spcAft>
              <a:buClr>
                <a:schemeClr val="dk2"/>
              </a:buClr>
              <a:buSzPts val="1200"/>
              <a:buNone/>
              <a:defRPr sz="1200"/>
            </a:lvl4pPr>
            <a:lvl5pPr lvl="4" algn="ctr">
              <a:lnSpc>
                <a:spcPct val="90000"/>
              </a:lnSpc>
              <a:spcBef>
                <a:spcPts val="375"/>
              </a:spcBef>
              <a:spcAft>
                <a:spcPts val="0"/>
              </a:spcAft>
              <a:buClr>
                <a:schemeClr val="dk2"/>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pic>
        <p:nvPicPr>
          <p:cNvPr id="147" name="Google Shape;147;p50"/>
          <p:cNvPicPr preferRelativeResize="0"/>
          <p:nvPr/>
        </p:nvPicPr>
        <p:blipFill rotWithShape="1">
          <a:blip r:embed="rId2">
            <a:alphaModFix/>
          </a:blip>
          <a:srcRect/>
          <a:stretch/>
        </p:blipFill>
        <p:spPr>
          <a:xfrm>
            <a:off x="5947757" y="4567714"/>
            <a:ext cx="3092031" cy="508697"/>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8"/>
        <p:cNvGrpSpPr/>
        <p:nvPr/>
      </p:nvGrpSpPr>
      <p:grpSpPr>
        <a:xfrm>
          <a:off x="0" y="0"/>
          <a:ext cx="0" cy="0"/>
          <a:chOff x="0" y="0"/>
          <a:chExt cx="0" cy="0"/>
        </a:xfrm>
      </p:grpSpPr>
      <p:sp>
        <p:nvSpPr>
          <p:cNvPr id="149" name="Google Shape;149;p6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74461"/>
              </a:buClr>
              <a:buSzPts val="3300"/>
              <a:buFont typeface="Arial Black"/>
              <a:buNone/>
              <a:defRPr>
                <a:solidFill>
                  <a:srgbClr val="274461"/>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6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6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6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3" name="Google Shape;153;p62"/>
          <p:cNvSpPr/>
          <p:nvPr/>
        </p:nvSpPr>
        <p:spPr>
          <a:xfrm>
            <a:off x="1" y="4501342"/>
            <a:ext cx="9144001" cy="64454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pic>
        <p:nvPicPr>
          <p:cNvPr id="154" name="Google Shape;154;p62"/>
          <p:cNvPicPr preferRelativeResize="0"/>
          <p:nvPr/>
        </p:nvPicPr>
        <p:blipFill rotWithShape="1">
          <a:blip r:embed="rId2">
            <a:alphaModFix/>
          </a:blip>
          <a:srcRect/>
          <a:stretch/>
        </p:blipFill>
        <p:spPr>
          <a:xfrm>
            <a:off x="5947757" y="4567714"/>
            <a:ext cx="3092031" cy="508697"/>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5"/>
        <p:cNvGrpSpPr/>
        <p:nvPr/>
      </p:nvGrpSpPr>
      <p:grpSpPr>
        <a:xfrm>
          <a:off x="0" y="0"/>
          <a:ext cx="0" cy="0"/>
          <a:chOff x="0" y="0"/>
          <a:chExt cx="0" cy="0"/>
        </a:xfrm>
      </p:grpSpPr>
      <p:sp>
        <p:nvSpPr>
          <p:cNvPr id="156" name="Google Shape;156;p63"/>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Black"/>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63"/>
          <p:cNvSpPr>
            <a:spLocks noGrp="1"/>
          </p:cNvSpPr>
          <p:nvPr>
            <p:ph type="pic" idx="2"/>
          </p:nvPr>
        </p:nvSpPr>
        <p:spPr>
          <a:xfrm>
            <a:off x="3887391" y="740569"/>
            <a:ext cx="4629150" cy="3655219"/>
          </a:xfrm>
          <a:prstGeom prst="rect">
            <a:avLst/>
          </a:prstGeom>
          <a:noFill/>
          <a:ln>
            <a:noFill/>
          </a:ln>
        </p:spPr>
      </p:sp>
      <p:sp>
        <p:nvSpPr>
          <p:cNvPr id="158" name="Google Shape;158;p63"/>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2"/>
              </a:buClr>
              <a:buSzPts val="1200"/>
              <a:buNone/>
              <a:defRPr sz="1200"/>
            </a:lvl1pPr>
            <a:lvl2pPr marL="914400" lvl="1" indent="-228600" algn="l">
              <a:lnSpc>
                <a:spcPct val="90000"/>
              </a:lnSpc>
              <a:spcBef>
                <a:spcPts val="375"/>
              </a:spcBef>
              <a:spcAft>
                <a:spcPts val="0"/>
              </a:spcAft>
              <a:buClr>
                <a:schemeClr val="dk2"/>
              </a:buClr>
              <a:buSzPts val="1050"/>
              <a:buNone/>
              <a:defRPr sz="1050"/>
            </a:lvl2pPr>
            <a:lvl3pPr marL="1371600" lvl="2" indent="-228600" algn="l">
              <a:lnSpc>
                <a:spcPct val="90000"/>
              </a:lnSpc>
              <a:spcBef>
                <a:spcPts val="375"/>
              </a:spcBef>
              <a:spcAft>
                <a:spcPts val="0"/>
              </a:spcAft>
              <a:buClr>
                <a:schemeClr val="dk2"/>
              </a:buClr>
              <a:buSzPts val="900"/>
              <a:buNone/>
              <a:defRPr sz="900"/>
            </a:lvl3pPr>
            <a:lvl4pPr marL="1828800" lvl="3" indent="-228600" algn="l">
              <a:lnSpc>
                <a:spcPct val="90000"/>
              </a:lnSpc>
              <a:spcBef>
                <a:spcPts val="375"/>
              </a:spcBef>
              <a:spcAft>
                <a:spcPts val="0"/>
              </a:spcAft>
              <a:buClr>
                <a:schemeClr val="dk2"/>
              </a:buClr>
              <a:buSzPts val="750"/>
              <a:buNone/>
              <a:defRPr sz="750"/>
            </a:lvl4pPr>
            <a:lvl5pPr marL="2286000" lvl="4" indent="-228600" algn="l">
              <a:lnSpc>
                <a:spcPct val="90000"/>
              </a:lnSpc>
              <a:spcBef>
                <a:spcPts val="375"/>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59" name="Google Shape;159;p6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6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6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2" name="Google Shape;162;p63"/>
          <p:cNvSpPr/>
          <p:nvPr/>
        </p:nvSpPr>
        <p:spPr>
          <a:xfrm>
            <a:off x="1" y="4501342"/>
            <a:ext cx="9144001" cy="64454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pic>
        <p:nvPicPr>
          <p:cNvPr id="163" name="Google Shape;163;p63"/>
          <p:cNvPicPr preferRelativeResize="0"/>
          <p:nvPr/>
        </p:nvPicPr>
        <p:blipFill rotWithShape="1">
          <a:blip r:embed="rId2">
            <a:alphaModFix/>
          </a:blip>
          <a:srcRect/>
          <a:stretch/>
        </p:blipFill>
        <p:spPr>
          <a:xfrm>
            <a:off x="5947757" y="4567714"/>
            <a:ext cx="3092031" cy="508697"/>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4"/>
        <p:cNvGrpSpPr/>
        <p:nvPr/>
      </p:nvGrpSpPr>
      <p:grpSpPr>
        <a:xfrm>
          <a:off x="0" y="0"/>
          <a:ext cx="0" cy="0"/>
          <a:chOff x="0" y="0"/>
          <a:chExt cx="0" cy="0"/>
        </a:xfrm>
      </p:grpSpPr>
      <p:sp>
        <p:nvSpPr>
          <p:cNvPr id="165" name="Google Shape;165;p64"/>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6" name="Google Shape;166;p64"/>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2"/>
              </a:buClr>
              <a:buSzPts val="1800"/>
              <a:buChar char="•"/>
              <a:defRPr/>
            </a:lvl1pPr>
            <a:lvl2pPr marL="914400" lvl="1" indent="-342900" algn="l">
              <a:lnSpc>
                <a:spcPct val="90000"/>
              </a:lnSpc>
              <a:spcBef>
                <a:spcPts val="375"/>
              </a:spcBef>
              <a:spcAft>
                <a:spcPts val="0"/>
              </a:spcAft>
              <a:buClr>
                <a:schemeClr val="dk2"/>
              </a:buClr>
              <a:buSzPts val="1800"/>
              <a:buChar char="•"/>
              <a:defRPr/>
            </a:lvl2pPr>
            <a:lvl3pPr marL="1371600" lvl="2" indent="-342900" algn="l">
              <a:lnSpc>
                <a:spcPct val="90000"/>
              </a:lnSpc>
              <a:spcBef>
                <a:spcPts val="375"/>
              </a:spcBef>
              <a:spcAft>
                <a:spcPts val="0"/>
              </a:spcAft>
              <a:buClr>
                <a:schemeClr val="dk2"/>
              </a:buClr>
              <a:buSzPts val="1800"/>
              <a:buChar char="•"/>
              <a:defRPr/>
            </a:lvl3pPr>
            <a:lvl4pPr marL="1828800" lvl="3" indent="-342900" algn="l">
              <a:lnSpc>
                <a:spcPct val="90000"/>
              </a:lnSpc>
              <a:spcBef>
                <a:spcPts val="375"/>
              </a:spcBef>
              <a:spcAft>
                <a:spcPts val="0"/>
              </a:spcAft>
              <a:buClr>
                <a:schemeClr val="dk2"/>
              </a:buClr>
              <a:buSzPts val="1800"/>
              <a:buChar char="•"/>
              <a:defRPr/>
            </a:lvl4pPr>
            <a:lvl5pPr marL="2286000" lvl="4" indent="-342900" algn="l">
              <a:lnSpc>
                <a:spcPct val="90000"/>
              </a:lnSpc>
              <a:spcBef>
                <a:spcPts val="375"/>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7" name="Google Shape;167;p6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6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6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0" name="Google Shape;170;p64"/>
          <p:cNvSpPr/>
          <p:nvPr/>
        </p:nvSpPr>
        <p:spPr>
          <a:xfrm>
            <a:off x="1" y="4501342"/>
            <a:ext cx="9144001" cy="64454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pic>
        <p:nvPicPr>
          <p:cNvPr id="171" name="Google Shape;171;p64"/>
          <p:cNvPicPr preferRelativeResize="0"/>
          <p:nvPr/>
        </p:nvPicPr>
        <p:blipFill rotWithShape="1">
          <a:blip r:embed="rId2">
            <a:alphaModFix/>
          </a:blip>
          <a:srcRect/>
          <a:stretch/>
        </p:blipFill>
        <p:spPr>
          <a:xfrm>
            <a:off x="5947757" y="4567714"/>
            <a:ext cx="3092031" cy="50869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21"/>
        <p:cNvGrpSpPr/>
        <p:nvPr/>
      </p:nvGrpSpPr>
      <p:grpSpPr>
        <a:xfrm>
          <a:off x="0" y="0"/>
          <a:ext cx="0" cy="0"/>
          <a:chOff x="0" y="0"/>
          <a:chExt cx="0" cy="0"/>
        </a:xfrm>
      </p:grpSpPr>
      <p:sp>
        <p:nvSpPr>
          <p:cNvPr id="22" name="Google Shape;22;p51"/>
          <p:cNvSpPr txBox="1">
            <a:spLocks noGrp="1"/>
          </p:cNvSpPr>
          <p:nvPr>
            <p:ph type="body" idx="1"/>
          </p:nvPr>
        </p:nvSpPr>
        <p:spPr>
          <a:xfrm>
            <a:off x="671757" y="1420507"/>
            <a:ext cx="6972300" cy="198131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3750"/>
              <a:buFont typeface="Arial"/>
              <a:buNone/>
              <a:defRPr sz="3750" b="0" i="0" u="none" strike="noStrike" cap="none">
                <a:solidFill>
                  <a:srgbClr val="003B49"/>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050"/>
              <a:buFont typeface="Arial"/>
              <a:buNone/>
              <a:defRPr sz="105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0"/>
              </a:spcBef>
              <a:spcAft>
                <a:spcPts val="0"/>
              </a:spcAft>
              <a:buClr>
                <a:srgbClr val="000000"/>
              </a:buClr>
              <a:buSzPts val="1050"/>
              <a:buFont typeface="Arial"/>
              <a:buNone/>
              <a:defRPr sz="105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0"/>
              </a:spcBef>
              <a:spcAft>
                <a:spcPts val="0"/>
              </a:spcAft>
              <a:buClr>
                <a:srgbClr val="000000"/>
              </a:buClr>
              <a:buSzPts val="1050"/>
              <a:buFont typeface="Arial"/>
              <a:buNone/>
              <a:defRPr sz="105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0"/>
              </a:spcBef>
              <a:spcAft>
                <a:spcPts val="0"/>
              </a:spcAft>
              <a:buClr>
                <a:srgbClr val="000000"/>
              </a:buClr>
              <a:buSzPts val="1050"/>
              <a:buFont typeface="Arial"/>
              <a:buNone/>
              <a:defRPr sz="1050" b="0" i="0" u="none" strike="noStrike" cap="none">
                <a:solidFill>
                  <a:srgbClr val="E8D3A2"/>
                </a:solidFill>
                <a:latin typeface="Encode Sans Black"/>
                <a:ea typeface="Encode Sans Black"/>
                <a:cs typeface="Encode Sans Black"/>
                <a:sym typeface="Encode Sans Black"/>
              </a:defRPr>
            </a:lvl5pPr>
            <a:lvl6pPr marL="2743200" marR="0" lvl="5" indent="-22860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9pPr>
          </a:lstStyle>
          <a:p>
            <a:endParaRPr/>
          </a:p>
        </p:txBody>
      </p:sp>
      <p:pic>
        <p:nvPicPr>
          <p:cNvPr id="23" name="Google Shape;23;p51"/>
          <p:cNvPicPr preferRelativeResize="0"/>
          <p:nvPr/>
        </p:nvPicPr>
        <p:blipFill rotWithShape="1">
          <a:blip r:embed="rId2">
            <a:alphaModFix/>
          </a:blip>
          <a:srcRect/>
          <a:stretch/>
        </p:blipFill>
        <p:spPr>
          <a:xfrm>
            <a:off x="7644057" y="4141788"/>
            <a:ext cx="1349466" cy="818610"/>
          </a:xfrm>
          <a:prstGeom prst="rect">
            <a:avLst/>
          </a:prstGeom>
          <a:noFill/>
          <a:ln>
            <a:noFill/>
          </a:ln>
        </p:spPr>
      </p:pic>
      <p:pic>
        <p:nvPicPr>
          <p:cNvPr id="24" name="Google Shape;24;p51"/>
          <p:cNvPicPr preferRelativeResize="0"/>
          <p:nvPr/>
        </p:nvPicPr>
        <p:blipFill rotWithShape="1">
          <a:blip r:embed="rId3">
            <a:alphaModFix/>
          </a:blip>
          <a:srcRect/>
          <a:stretch/>
        </p:blipFill>
        <p:spPr>
          <a:xfrm>
            <a:off x="-71553" y="-152013"/>
            <a:ext cx="9342553" cy="350345"/>
          </a:xfrm>
          <a:prstGeom prst="rect">
            <a:avLst/>
          </a:prstGeom>
          <a:noFill/>
          <a:ln>
            <a:noFill/>
          </a:ln>
        </p:spPr>
      </p:pic>
      <p:sp>
        <p:nvSpPr>
          <p:cNvPr id="25" name="Google Shape;25;p51"/>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a:lvl1pPr>
            <a:lvl2pPr marL="0" marR="0" lvl="1" indent="0" algn="r">
              <a:lnSpc>
                <a:spcPct val="100000"/>
              </a:lnSpc>
              <a:spcBef>
                <a:spcPts val="0"/>
              </a:spcBef>
              <a:spcAft>
                <a:spcPts val="0"/>
              </a:spcAft>
              <a:buClr>
                <a:srgbClr val="000000"/>
              </a:buClr>
              <a:buSzPts val="1200"/>
              <a:buFont typeface="Arial"/>
              <a:buNone/>
              <a:defRPr/>
            </a:lvl2pPr>
            <a:lvl3pPr marL="0" marR="0" lvl="2" indent="0" algn="r">
              <a:lnSpc>
                <a:spcPct val="100000"/>
              </a:lnSpc>
              <a:spcBef>
                <a:spcPts val="0"/>
              </a:spcBef>
              <a:spcAft>
                <a:spcPts val="0"/>
              </a:spcAft>
              <a:buClr>
                <a:srgbClr val="000000"/>
              </a:buClr>
              <a:buSzPts val="1200"/>
              <a:buFont typeface="Arial"/>
              <a:buNone/>
              <a:defRPr/>
            </a:lvl3pPr>
            <a:lvl4pPr marL="0" marR="0" lvl="3" indent="0" algn="r">
              <a:lnSpc>
                <a:spcPct val="100000"/>
              </a:lnSpc>
              <a:spcBef>
                <a:spcPts val="0"/>
              </a:spcBef>
              <a:spcAft>
                <a:spcPts val="0"/>
              </a:spcAft>
              <a:buClr>
                <a:srgbClr val="000000"/>
              </a:buClr>
              <a:buSzPts val="1200"/>
              <a:buFont typeface="Arial"/>
              <a:buNone/>
              <a:defRPr/>
            </a:lvl4pPr>
            <a:lvl5pPr marL="0" marR="0" lvl="4" indent="0" algn="r">
              <a:lnSpc>
                <a:spcPct val="100000"/>
              </a:lnSpc>
              <a:spcBef>
                <a:spcPts val="0"/>
              </a:spcBef>
              <a:spcAft>
                <a:spcPts val="0"/>
              </a:spcAft>
              <a:buClr>
                <a:srgbClr val="000000"/>
              </a:buClr>
              <a:buSzPts val="1200"/>
              <a:buFont typeface="Arial"/>
              <a:buNone/>
              <a:defRPr/>
            </a:lvl5pPr>
            <a:lvl6pPr marL="0" marR="0" lvl="5" indent="0" algn="r">
              <a:lnSpc>
                <a:spcPct val="100000"/>
              </a:lnSpc>
              <a:spcBef>
                <a:spcPts val="0"/>
              </a:spcBef>
              <a:spcAft>
                <a:spcPts val="0"/>
              </a:spcAft>
              <a:buClr>
                <a:srgbClr val="000000"/>
              </a:buClr>
              <a:buSzPts val="1200"/>
              <a:buFont typeface="Arial"/>
              <a:buNone/>
              <a:defRPr/>
            </a:lvl6pPr>
            <a:lvl7pPr marL="0" marR="0" lvl="6" indent="0" algn="r">
              <a:lnSpc>
                <a:spcPct val="100000"/>
              </a:lnSpc>
              <a:spcBef>
                <a:spcPts val="0"/>
              </a:spcBef>
              <a:spcAft>
                <a:spcPts val="0"/>
              </a:spcAft>
              <a:buClr>
                <a:srgbClr val="000000"/>
              </a:buClr>
              <a:buSzPts val="1200"/>
              <a:buFont typeface="Arial"/>
              <a:buNone/>
              <a:defRPr/>
            </a:lvl7pPr>
            <a:lvl8pPr marL="0" marR="0" lvl="7" indent="0" algn="r">
              <a:lnSpc>
                <a:spcPct val="100000"/>
              </a:lnSpc>
              <a:spcBef>
                <a:spcPts val="0"/>
              </a:spcBef>
              <a:spcAft>
                <a:spcPts val="0"/>
              </a:spcAft>
              <a:buClr>
                <a:srgbClr val="000000"/>
              </a:buClr>
              <a:buSzPts val="1200"/>
              <a:buFont typeface="Arial"/>
              <a:buNone/>
              <a:defRPr/>
            </a:lvl8pPr>
            <a:lvl9pPr marL="0" marR="0" lvl="8" indent="0" algn="r">
              <a:lnSpc>
                <a:spcPct val="100000"/>
              </a:lnSpc>
              <a:spcBef>
                <a:spcPts val="0"/>
              </a:spcBef>
              <a:spcAft>
                <a:spcPts val="0"/>
              </a:spcAft>
              <a:buClr>
                <a:srgbClr val="000000"/>
              </a:buClr>
              <a:buSzPts val="120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_Steward">
  <p:cSld name="Section Header_Steward">
    <p:spTree>
      <p:nvGrpSpPr>
        <p:cNvPr id="1" name="Shape 172"/>
        <p:cNvGrpSpPr/>
        <p:nvPr/>
      </p:nvGrpSpPr>
      <p:grpSpPr>
        <a:xfrm>
          <a:off x="0" y="0"/>
          <a:ext cx="0" cy="0"/>
          <a:chOff x="0" y="0"/>
          <a:chExt cx="0" cy="0"/>
        </a:xfrm>
      </p:grpSpPr>
      <p:pic>
        <p:nvPicPr>
          <p:cNvPr id="173" name="Google Shape;173;p65"/>
          <p:cNvPicPr preferRelativeResize="0"/>
          <p:nvPr/>
        </p:nvPicPr>
        <p:blipFill rotWithShape="1">
          <a:blip r:embed="rId2">
            <a:alphaModFix/>
          </a:blip>
          <a:srcRect/>
          <a:stretch/>
        </p:blipFill>
        <p:spPr>
          <a:xfrm>
            <a:off x="0" y="2"/>
            <a:ext cx="9144000" cy="5143499"/>
          </a:xfrm>
          <a:prstGeom prst="rect">
            <a:avLst/>
          </a:prstGeom>
          <a:noFill/>
          <a:ln>
            <a:noFill/>
          </a:ln>
        </p:spPr>
      </p:pic>
      <p:pic>
        <p:nvPicPr>
          <p:cNvPr id="174" name="Google Shape;174;p65"/>
          <p:cNvPicPr preferRelativeResize="0"/>
          <p:nvPr/>
        </p:nvPicPr>
        <p:blipFill rotWithShape="1">
          <a:blip r:embed="rId3">
            <a:alphaModFix/>
          </a:blip>
          <a:srcRect/>
          <a:stretch/>
        </p:blipFill>
        <p:spPr>
          <a:xfrm>
            <a:off x="6531470" y="1686595"/>
            <a:ext cx="2057400" cy="2057400"/>
          </a:xfrm>
          <a:prstGeom prst="rect">
            <a:avLst/>
          </a:prstGeom>
          <a:noFill/>
          <a:ln>
            <a:noFill/>
          </a:ln>
        </p:spPr>
      </p:pic>
      <p:sp>
        <p:nvSpPr>
          <p:cNvPr id="175" name="Google Shape;175;p65"/>
          <p:cNvSpPr txBox="1"/>
          <p:nvPr/>
        </p:nvSpPr>
        <p:spPr>
          <a:xfrm>
            <a:off x="602745" y="1279839"/>
            <a:ext cx="5781660" cy="1214179"/>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None/>
            </a:pPr>
            <a:r>
              <a:rPr lang="en-US" sz="4050" b="1" i="1">
                <a:solidFill>
                  <a:schemeClr val="dk2"/>
                </a:solidFill>
                <a:latin typeface="Calibri"/>
                <a:ea typeface="Calibri"/>
                <a:cs typeface="Calibri"/>
                <a:sym typeface="Calibri"/>
              </a:rPr>
              <a:t>Planning, Operations and Stewardship</a:t>
            </a:r>
            <a:endParaRPr/>
          </a:p>
        </p:txBody>
      </p:sp>
      <p:pic>
        <p:nvPicPr>
          <p:cNvPr id="176" name="Google Shape;176;p65"/>
          <p:cNvPicPr preferRelativeResize="0"/>
          <p:nvPr/>
        </p:nvPicPr>
        <p:blipFill rotWithShape="1">
          <a:blip r:embed="rId4">
            <a:alphaModFix/>
          </a:blip>
          <a:srcRect/>
          <a:stretch/>
        </p:blipFill>
        <p:spPr>
          <a:xfrm>
            <a:off x="5947757" y="4567714"/>
            <a:ext cx="3092031" cy="508697"/>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_Gold">
  <p:cSld name="Title and Content_Gold">
    <p:spTree>
      <p:nvGrpSpPr>
        <p:cNvPr id="1" name="Shape 177"/>
        <p:cNvGrpSpPr/>
        <p:nvPr/>
      </p:nvGrpSpPr>
      <p:grpSpPr>
        <a:xfrm>
          <a:off x="0" y="0"/>
          <a:ext cx="0" cy="0"/>
          <a:chOff x="0" y="0"/>
          <a:chExt cx="0" cy="0"/>
        </a:xfrm>
      </p:grpSpPr>
      <p:sp>
        <p:nvSpPr>
          <p:cNvPr id="178" name="Google Shape;178;p66"/>
          <p:cNvSpPr txBox="1">
            <a:spLocks noGrp="1"/>
          </p:cNvSpPr>
          <p:nvPr>
            <p:ph type="title"/>
          </p:nvPr>
        </p:nvSpPr>
        <p:spPr>
          <a:xfrm>
            <a:off x="350379" y="273845"/>
            <a:ext cx="8434699" cy="64251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2C3C54"/>
              </a:buClr>
              <a:buSzPts val="2250"/>
              <a:buFont typeface="Arial Black"/>
              <a:buNone/>
              <a:defRPr sz="2250" b="1">
                <a:solidFill>
                  <a:srgbClr val="2C3C54"/>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9" name="Google Shape;179;p66"/>
          <p:cNvSpPr txBox="1">
            <a:spLocks noGrp="1"/>
          </p:cNvSpPr>
          <p:nvPr>
            <p:ph type="body" idx="1"/>
          </p:nvPr>
        </p:nvSpPr>
        <p:spPr>
          <a:xfrm>
            <a:off x="353588" y="1136984"/>
            <a:ext cx="8431488" cy="3266237"/>
          </a:xfrm>
          <a:prstGeom prst="rect">
            <a:avLst/>
          </a:prstGeom>
          <a:noFill/>
          <a:ln>
            <a:noFill/>
          </a:ln>
        </p:spPr>
        <p:txBody>
          <a:bodyPr spcFirstLastPara="1" wrap="square" lIns="91425" tIns="45700" rIns="91425" bIns="45700" anchor="t" anchorCtr="0">
            <a:normAutofit/>
          </a:bodyPr>
          <a:lstStyle>
            <a:lvl1pPr marL="457200" lvl="0" indent="-328612" algn="l">
              <a:lnSpc>
                <a:spcPct val="90000"/>
              </a:lnSpc>
              <a:spcBef>
                <a:spcPts val="750"/>
              </a:spcBef>
              <a:spcAft>
                <a:spcPts val="0"/>
              </a:spcAft>
              <a:buClr>
                <a:schemeClr val="dk2"/>
              </a:buClr>
              <a:buSzPts val="1575"/>
              <a:buFont typeface="Noto Sans Symbols"/>
              <a:buChar char="▪"/>
              <a:defRPr sz="1575">
                <a:solidFill>
                  <a:schemeClr val="dk2"/>
                </a:solidFill>
              </a:defRPr>
            </a:lvl1pPr>
            <a:lvl2pPr marL="914400" lvl="1" indent="-314325" algn="l">
              <a:lnSpc>
                <a:spcPct val="90000"/>
              </a:lnSpc>
              <a:spcBef>
                <a:spcPts val="375"/>
              </a:spcBef>
              <a:spcAft>
                <a:spcPts val="0"/>
              </a:spcAft>
              <a:buClr>
                <a:schemeClr val="dk2"/>
              </a:buClr>
              <a:buSzPts val="1350"/>
              <a:buFont typeface="Noto Sans Symbols"/>
              <a:buChar char="▪"/>
              <a:defRPr sz="1350">
                <a:solidFill>
                  <a:schemeClr val="dk2"/>
                </a:solidFill>
              </a:defRPr>
            </a:lvl2pPr>
            <a:lvl3pPr marL="1371600" lvl="2" indent="-300037" algn="l">
              <a:lnSpc>
                <a:spcPct val="90000"/>
              </a:lnSpc>
              <a:spcBef>
                <a:spcPts val="375"/>
              </a:spcBef>
              <a:spcAft>
                <a:spcPts val="0"/>
              </a:spcAft>
              <a:buClr>
                <a:schemeClr val="dk2"/>
              </a:buClr>
              <a:buSzPts val="1125"/>
              <a:buFont typeface="Noto Sans Symbols"/>
              <a:buChar char="▪"/>
              <a:defRPr sz="1125">
                <a:solidFill>
                  <a:schemeClr val="dk2"/>
                </a:solidFill>
              </a:defRPr>
            </a:lvl3pPr>
            <a:lvl4pPr marL="1828800" lvl="3" indent="-292925" algn="l">
              <a:lnSpc>
                <a:spcPct val="90000"/>
              </a:lnSpc>
              <a:spcBef>
                <a:spcPts val="375"/>
              </a:spcBef>
              <a:spcAft>
                <a:spcPts val="0"/>
              </a:spcAft>
              <a:buClr>
                <a:schemeClr val="dk2"/>
              </a:buClr>
              <a:buSzPts val="1013"/>
              <a:buFont typeface="Noto Sans Symbols"/>
              <a:buChar char="▪"/>
              <a:defRPr sz="1013">
                <a:solidFill>
                  <a:schemeClr val="dk2"/>
                </a:solidFill>
              </a:defRPr>
            </a:lvl4pPr>
            <a:lvl5pPr marL="2286000" lvl="4" indent="-292925" algn="l">
              <a:lnSpc>
                <a:spcPct val="90000"/>
              </a:lnSpc>
              <a:spcBef>
                <a:spcPts val="375"/>
              </a:spcBef>
              <a:spcAft>
                <a:spcPts val="0"/>
              </a:spcAft>
              <a:buClr>
                <a:schemeClr val="dk2"/>
              </a:buClr>
              <a:buSzPts val="1013"/>
              <a:buFont typeface="Noto Sans Symbols"/>
              <a:buChar char="▪"/>
              <a:defRPr sz="1013">
                <a:solidFill>
                  <a:schemeClr val="dk2"/>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0" name="Google Shape;180;p66"/>
          <p:cNvSpPr txBox="1"/>
          <p:nvPr/>
        </p:nvSpPr>
        <p:spPr>
          <a:xfrm>
            <a:off x="387148" y="1382661"/>
            <a:ext cx="184731" cy="2482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13">
              <a:solidFill>
                <a:schemeClr val="dk1"/>
              </a:solidFill>
              <a:latin typeface="Calibri"/>
              <a:ea typeface="Calibri"/>
              <a:cs typeface="Calibri"/>
              <a:sym typeface="Calibri"/>
            </a:endParaRPr>
          </a:p>
        </p:txBody>
      </p:sp>
      <p:sp>
        <p:nvSpPr>
          <p:cNvPr id="181" name="Google Shape;181;p66"/>
          <p:cNvSpPr txBox="1">
            <a:spLocks noGrp="1"/>
          </p:cNvSpPr>
          <p:nvPr>
            <p:ph type="sldNum" idx="12"/>
          </p:nvPr>
        </p:nvSpPr>
        <p:spPr>
          <a:xfrm>
            <a:off x="6457952" y="4867278"/>
            <a:ext cx="2327125"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19">
                <a:solidFill>
                  <a:schemeClr val="lt1"/>
                </a:solidFill>
                <a:latin typeface="Calibri"/>
                <a:ea typeface="Calibri"/>
                <a:cs typeface="Calibri"/>
                <a:sym typeface="Calibri"/>
              </a:defRPr>
            </a:lvl1pPr>
            <a:lvl2pPr marL="0" lvl="1" indent="0" algn="r">
              <a:spcBef>
                <a:spcPts val="0"/>
              </a:spcBef>
              <a:buNone/>
              <a:defRPr sz="619">
                <a:solidFill>
                  <a:schemeClr val="lt1"/>
                </a:solidFill>
                <a:latin typeface="Calibri"/>
                <a:ea typeface="Calibri"/>
                <a:cs typeface="Calibri"/>
                <a:sym typeface="Calibri"/>
              </a:defRPr>
            </a:lvl2pPr>
            <a:lvl3pPr marL="0" lvl="2" indent="0" algn="r">
              <a:spcBef>
                <a:spcPts val="0"/>
              </a:spcBef>
              <a:buNone/>
              <a:defRPr sz="619">
                <a:solidFill>
                  <a:schemeClr val="lt1"/>
                </a:solidFill>
                <a:latin typeface="Calibri"/>
                <a:ea typeface="Calibri"/>
                <a:cs typeface="Calibri"/>
                <a:sym typeface="Calibri"/>
              </a:defRPr>
            </a:lvl3pPr>
            <a:lvl4pPr marL="0" lvl="3" indent="0" algn="r">
              <a:spcBef>
                <a:spcPts val="0"/>
              </a:spcBef>
              <a:buNone/>
              <a:defRPr sz="619">
                <a:solidFill>
                  <a:schemeClr val="lt1"/>
                </a:solidFill>
                <a:latin typeface="Calibri"/>
                <a:ea typeface="Calibri"/>
                <a:cs typeface="Calibri"/>
                <a:sym typeface="Calibri"/>
              </a:defRPr>
            </a:lvl4pPr>
            <a:lvl5pPr marL="0" lvl="4" indent="0" algn="r">
              <a:spcBef>
                <a:spcPts val="0"/>
              </a:spcBef>
              <a:buNone/>
              <a:defRPr sz="619">
                <a:solidFill>
                  <a:schemeClr val="lt1"/>
                </a:solidFill>
                <a:latin typeface="Calibri"/>
                <a:ea typeface="Calibri"/>
                <a:cs typeface="Calibri"/>
                <a:sym typeface="Calibri"/>
              </a:defRPr>
            </a:lvl5pPr>
            <a:lvl6pPr marL="0" lvl="5" indent="0" algn="r">
              <a:spcBef>
                <a:spcPts val="0"/>
              </a:spcBef>
              <a:buNone/>
              <a:defRPr sz="619">
                <a:solidFill>
                  <a:schemeClr val="lt1"/>
                </a:solidFill>
                <a:latin typeface="Calibri"/>
                <a:ea typeface="Calibri"/>
                <a:cs typeface="Calibri"/>
                <a:sym typeface="Calibri"/>
              </a:defRPr>
            </a:lvl6pPr>
            <a:lvl7pPr marL="0" lvl="6" indent="0" algn="r">
              <a:spcBef>
                <a:spcPts val="0"/>
              </a:spcBef>
              <a:buNone/>
              <a:defRPr sz="619">
                <a:solidFill>
                  <a:schemeClr val="lt1"/>
                </a:solidFill>
                <a:latin typeface="Calibri"/>
                <a:ea typeface="Calibri"/>
                <a:cs typeface="Calibri"/>
                <a:sym typeface="Calibri"/>
              </a:defRPr>
            </a:lvl7pPr>
            <a:lvl8pPr marL="0" lvl="7" indent="0" algn="r">
              <a:spcBef>
                <a:spcPts val="0"/>
              </a:spcBef>
              <a:buNone/>
              <a:defRPr sz="619">
                <a:solidFill>
                  <a:schemeClr val="lt1"/>
                </a:solidFill>
                <a:latin typeface="Calibri"/>
                <a:ea typeface="Calibri"/>
                <a:cs typeface="Calibri"/>
                <a:sym typeface="Calibri"/>
              </a:defRPr>
            </a:lvl8pPr>
            <a:lvl9pPr marL="0" lvl="8" indent="0" algn="r">
              <a:spcBef>
                <a:spcPts val="0"/>
              </a:spcBef>
              <a:buNone/>
              <a:defRPr sz="619">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losing Slide">
  <p:cSld name="Closing Slide">
    <p:spTree>
      <p:nvGrpSpPr>
        <p:cNvPr id="1" name="Shape 182"/>
        <p:cNvGrpSpPr/>
        <p:nvPr/>
      </p:nvGrpSpPr>
      <p:grpSpPr>
        <a:xfrm>
          <a:off x="0" y="0"/>
          <a:ext cx="0" cy="0"/>
          <a:chOff x="0" y="0"/>
          <a:chExt cx="0" cy="0"/>
        </a:xfrm>
      </p:grpSpPr>
      <p:pic>
        <p:nvPicPr>
          <p:cNvPr id="183" name="Google Shape;183;p67"/>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84" name="Google Shape;184;p6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6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6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clusion_Skyline">
  <p:cSld name="Conclusion_Skyline">
    <p:spTree>
      <p:nvGrpSpPr>
        <p:cNvPr id="1" name="Shape 187"/>
        <p:cNvGrpSpPr/>
        <p:nvPr/>
      </p:nvGrpSpPr>
      <p:grpSpPr>
        <a:xfrm>
          <a:off x="0" y="0"/>
          <a:ext cx="0" cy="0"/>
          <a:chOff x="0" y="0"/>
          <a:chExt cx="0" cy="0"/>
        </a:xfrm>
      </p:grpSpPr>
      <p:pic>
        <p:nvPicPr>
          <p:cNvPr id="188" name="Google Shape;188;p68"/>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_Inclusive">
  <p:cSld name="Section Header_Inclusive">
    <p:spTree>
      <p:nvGrpSpPr>
        <p:cNvPr id="1" name="Shape 189"/>
        <p:cNvGrpSpPr/>
        <p:nvPr/>
      </p:nvGrpSpPr>
      <p:grpSpPr>
        <a:xfrm>
          <a:off x="0" y="0"/>
          <a:ext cx="0" cy="0"/>
          <a:chOff x="0" y="0"/>
          <a:chExt cx="0" cy="0"/>
        </a:xfrm>
      </p:grpSpPr>
      <p:pic>
        <p:nvPicPr>
          <p:cNvPr id="190" name="Google Shape;190;p69"/>
          <p:cNvPicPr preferRelativeResize="0"/>
          <p:nvPr/>
        </p:nvPicPr>
        <p:blipFill rotWithShape="1">
          <a:blip r:embed="rId2">
            <a:alphaModFix/>
          </a:blip>
          <a:srcRect/>
          <a:stretch/>
        </p:blipFill>
        <p:spPr>
          <a:xfrm>
            <a:off x="6531470" y="1686595"/>
            <a:ext cx="2057400" cy="2057400"/>
          </a:xfrm>
          <a:prstGeom prst="rect">
            <a:avLst/>
          </a:prstGeom>
          <a:noFill/>
          <a:ln>
            <a:noFill/>
          </a:ln>
        </p:spPr>
      </p:pic>
      <p:pic>
        <p:nvPicPr>
          <p:cNvPr id="191" name="Google Shape;191;p69"/>
          <p:cNvPicPr preferRelativeResize="0"/>
          <p:nvPr/>
        </p:nvPicPr>
        <p:blipFill rotWithShape="1">
          <a:blip r:embed="rId3">
            <a:alphaModFix/>
          </a:blip>
          <a:srcRect/>
          <a:stretch/>
        </p:blipFill>
        <p:spPr>
          <a:xfrm>
            <a:off x="0" y="2"/>
            <a:ext cx="9144000" cy="5143499"/>
          </a:xfrm>
          <a:prstGeom prst="rect">
            <a:avLst/>
          </a:prstGeom>
          <a:noFill/>
          <a:ln>
            <a:noFill/>
          </a:ln>
        </p:spPr>
      </p:pic>
      <p:sp>
        <p:nvSpPr>
          <p:cNvPr id="192" name="Google Shape;192;p69"/>
          <p:cNvSpPr txBox="1"/>
          <p:nvPr/>
        </p:nvSpPr>
        <p:spPr>
          <a:xfrm>
            <a:off x="555130" y="1941578"/>
            <a:ext cx="5781660" cy="653256"/>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None/>
            </a:pPr>
            <a:r>
              <a:rPr lang="en-US" sz="4050" b="1" i="1">
                <a:solidFill>
                  <a:schemeClr val="dk2"/>
                </a:solidFill>
                <a:latin typeface="Calibri"/>
                <a:ea typeface="Calibri"/>
                <a:cs typeface="Calibri"/>
                <a:sym typeface="Calibri"/>
              </a:rPr>
              <a:t>Inclusive Excellence</a:t>
            </a:r>
            <a:endParaRPr/>
          </a:p>
        </p:txBody>
      </p:sp>
      <p:pic>
        <p:nvPicPr>
          <p:cNvPr id="193" name="Google Shape;193;p69"/>
          <p:cNvPicPr preferRelativeResize="0"/>
          <p:nvPr/>
        </p:nvPicPr>
        <p:blipFill rotWithShape="1">
          <a:blip r:embed="rId4">
            <a:alphaModFix/>
          </a:blip>
          <a:srcRect/>
          <a:stretch/>
        </p:blipFill>
        <p:spPr>
          <a:xfrm>
            <a:off x="5947757" y="4567714"/>
            <a:ext cx="3092031" cy="508697"/>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clusion_OtherTemp">
  <p:cSld name="Conclusion_OtherTemp">
    <p:spTree>
      <p:nvGrpSpPr>
        <p:cNvPr id="1" name="Shape 194"/>
        <p:cNvGrpSpPr/>
        <p:nvPr/>
      </p:nvGrpSpPr>
      <p:grpSpPr>
        <a:xfrm>
          <a:off x="0" y="0"/>
          <a:ext cx="0" cy="0"/>
          <a:chOff x="0" y="0"/>
          <a:chExt cx="0" cy="0"/>
        </a:xfrm>
      </p:grpSpPr>
      <p:pic>
        <p:nvPicPr>
          <p:cNvPr id="195" name="Google Shape;195;p70"/>
          <p:cNvPicPr preferRelativeResize="0"/>
          <p:nvPr/>
        </p:nvPicPr>
        <p:blipFill rotWithShape="1">
          <a:blip r:embed="rId2">
            <a:alphaModFix/>
          </a:blip>
          <a:srcRect/>
          <a:stretch/>
        </p:blipFill>
        <p:spPr>
          <a:xfrm>
            <a:off x="1" y="7885"/>
            <a:ext cx="9143999" cy="5143499"/>
          </a:xfrm>
          <a:prstGeom prst="rect">
            <a:avLst/>
          </a:prstGeom>
          <a:noFill/>
          <a:ln>
            <a:noFill/>
          </a:ln>
        </p:spPr>
      </p:pic>
      <p:pic>
        <p:nvPicPr>
          <p:cNvPr id="196" name="Google Shape;196;p70"/>
          <p:cNvPicPr preferRelativeResize="0"/>
          <p:nvPr/>
        </p:nvPicPr>
        <p:blipFill rotWithShape="1">
          <a:blip r:embed="rId3">
            <a:alphaModFix/>
          </a:blip>
          <a:srcRect/>
          <a:stretch/>
        </p:blipFill>
        <p:spPr>
          <a:xfrm>
            <a:off x="5947757" y="4567714"/>
            <a:ext cx="3092031" cy="508697"/>
          </a:xfrm>
          <a:prstGeom prst="rect">
            <a:avLst/>
          </a:prstGeom>
          <a:noFill/>
          <a:ln>
            <a:noFill/>
          </a:ln>
        </p:spPr>
      </p:pic>
      <p:sp>
        <p:nvSpPr>
          <p:cNvPr id="197" name="Google Shape;197;p70"/>
          <p:cNvSpPr/>
          <p:nvPr/>
        </p:nvSpPr>
        <p:spPr>
          <a:xfrm>
            <a:off x="1" y="4340135"/>
            <a:ext cx="9144001" cy="80575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Closing Slide">
  <p:cSld name="1_Closing Slide">
    <p:spTree>
      <p:nvGrpSpPr>
        <p:cNvPr id="1" name="Shape 198"/>
        <p:cNvGrpSpPr/>
        <p:nvPr/>
      </p:nvGrpSpPr>
      <p:grpSpPr>
        <a:xfrm>
          <a:off x="0" y="0"/>
          <a:ext cx="0" cy="0"/>
          <a:chOff x="0" y="0"/>
          <a:chExt cx="0" cy="0"/>
        </a:xfrm>
      </p:grpSpPr>
      <p:pic>
        <p:nvPicPr>
          <p:cNvPr id="199" name="Google Shape;199;p71"/>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00" name="Google Shape;200;p71"/>
          <p:cNvSpPr/>
          <p:nvPr/>
        </p:nvSpPr>
        <p:spPr>
          <a:xfrm>
            <a:off x="1" y="4340135"/>
            <a:ext cx="9144001" cy="80575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pic>
        <p:nvPicPr>
          <p:cNvPr id="201" name="Google Shape;201;p71"/>
          <p:cNvPicPr preferRelativeResize="0"/>
          <p:nvPr/>
        </p:nvPicPr>
        <p:blipFill rotWithShape="1">
          <a:blip r:embed="rId3">
            <a:alphaModFix/>
          </a:blip>
          <a:srcRect/>
          <a:stretch/>
        </p:blipFill>
        <p:spPr>
          <a:xfrm>
            <a:off x="5947757" y="4567714"/>
            <a:ext cx="3092031" cy="508697"/>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420507"/>
            <a:ext cx="6972300" cy="1981317"/>
          </a:xfrm>
          <a:prstGeom prst="rect">
            <a:avLst/>
          </a:prstGeom>
        </p:spPr>
        <p:txBody>
          <a:bodyPr>
            <a:normAutofit/>
          </a:bodyPr>
          <a:lstStyle>
            <a:lvl1pPr marL="0" indent="0">
              <a:lnSpc>
                <a:spcPct val="100000"/>
              </a:lnSpc>
              <a:buNone/>
              <a:defRPr sz="3750" b="0" i="0" baseline="0">
                <a:solidFill>
                  <a:srgbClr val="003B49"/>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0" name="Picture 9"/>
          <p:cNvPicPr>
            <a:picLocks noChangeAspect="1"/>
          </p:cNvPicPr>
          <p:nvPr userDrawn="1"/>
        </p:nvPicPr>
        <p:blipFill>
          <a:blip r:embed="rId2"/>
          <a:stretch>
            <a:fillRect/>
          </a:stretch>
        </p:blipFill>
        <p:spPr>
          <a:xfrm>
            <a:off x="7644057" y="4141788"/>
            <a:ext cx="1349466" cy="81861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52013"/>
            <a:ext cx="9342553" cy="350345"/>
          </a:xfrm>
          <a:prstGeom prst="rect">
            <a:avLst/>
          </a:prstGeom>
        </p:spPr>
      </p:pic>
    </p:spTree>
    <p:extLst>
      <p:ext uri="{BB962C8B-B14F-4D97-AF65-F5344CB8AC3E}">
        <p14:creationId xmlns:p14="http://schemas.microsoft.com/office/powerpoint/2010/main" val="25593389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278633"/>
            <a:ext cx="8184662" cy="743999"/>
          </a:xfrm>
          <a:prstGeom prst="rect">
            <a:avLst/>
          </a:prstGeom>
        </p:spPr>
        <p:txBody>
          <a:bodyPr>
            <a:normAutofit/>
          </a:bodyPr>
          <a:lstStyle>
            <a:lvl1pPr marL="0" indent="0">
              <a:lnSpc>
                <a:spcPct val="90000"/>
              </a:lnSpc>
              <a:buNone/>
              <a:defRPr sz="2250" b="0" i="0" baseline="0">
                <a:solidFill>
                  <a:srgbClr val="003B49"/>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4" name="Text Placeholder 9"/>
          <p:cNvSpPr>
            <a:spLocks noGrp="1"/>
          </p:cNvSpPr>
          <p:nvPr>
            <p:ph type="body" sz="quarter" idx="11" hasCustomPrompt="1"/>
          </p:nvPr>
        </p:nvSpPr>
        <p:spPr>
          <a:xfrm>
            <a:off x="659305" y="1740180"/>
            <a:ext cx="8197114" cy="2857565"/>
          </a:xfrm>
          <a:prstGeom prst="rect">
            <a:avLst/>
          </a:prstGeom>
        </p:spPr>
        <p:txBody>
          <a:bodyPr/>
          <a:lstStyle>
            <a:lvl1pPr marL="257175" indent="-257175">
              <a:buFont typeface="Lucida Grande"/>
              <a:buChar char="&gt;"/>
              <a:defRPr sz="1800" b="0" i="0" baseline="0">
                <a:solidFill>
                  <a:srgbClr val="003B49"/>
                </a:solidFill>
                <a:latin typeface="Orgon Slab ExtraLight"/>
                <a:cs typeface="Orgon Slab ExtraLight"/>
              </a:defRPr>
            </a:lvl1pPr>
            <a:lvl2pPr>
              <a:defRPr sz="1500" b="0" i="0" baseline="0">
                <a:solidFill>
                  <a:srgbClr val="003B49"/>
                </a:solidFill>
                <a:latin typeface="Orgon Slab ExtraLight"/>
                <a:cs typeface="Orgon Slab ExtraLight"/>
              </a:defRPr>
            </a:lvl2pPr>
            <a:lvl3pPr marL="857250" indent="-171450">
              <a:buSzPct val="100000"/>
              <a:buFont typeface="Lucida Grande"/>
              <a:buChar char="&gt;"/>
              <a:defRPr sz="1350" b="0" i="0" baseline="0">
                <a:solidFill>
                  <a:srgbClr val="003B49"/>
                </a:solidFill>
                <a:latin typeface="Orgon Slab ExtraLight"/>
                <a:cs typeface="Orgon Slab ExtraLight"/>
              </a:defRPr>
            </a:lvl3pPr>
            <a:lvl4pPr>
              <a:defRPr sz="1200" b="0" i="0" baseline="0">
                <a:solidFill>
                  <a:srgbClr val="003B49"/>
                </a:solidFill>
                <a:latin typeface="Orgon Slab ExtraLight"/>
                <a:cs typeface="Orgon Slab ExtraLight"/>
              </a:defRPr>
            </a:lvl4pPr>
            <a:lvl5pPr marL="1543050" indent="-171450">
              <a:buFont typeface="Lucida Grande"/>
              <a:buChar char="&gt;"/>
              <a:defRPr sz="1050" b="0" i="0" baseline="0">
                <a:solidFill>
                  <a:srgbClr val="003B49"/>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671757" y="1298002"/>
            <a:ext cx="8184662" cy="308378"/>
          </a:xfrm>
          <a:prstGeom prst="rect">
            <a:avLst/>
          </a:prstGeom>
        </p:spPr>
        <p:txBody>
          <a:bodyPr>
            <a:noAutofit/>
          </a:bodyPr>
          <a:lstStyle>
            <a:lvl1pPr marL="0" indent="0">
              <a:lnSpc>
                <a:spcPct val="90000"/>
              </a:lnSpc>
              <a:buNone/>
              <a:defRPr sz="1800" b="0" i="0" baseline="0">
                <a:solidFill>
                  <a:srgbClr val="003B49"/>
                </a:solidFill>
                <a:latin typeface="Orgon Slab Light"/>
                <a:cs typeface="Orgon Slab Light"/>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152013"/>
            <a:ext cx="9342553" cy="350345"/>
          </a:xfrm>
          <a:prstGeom prst="rect">
            <a:avLst/>
          </a:prstGeom>
        </p:spPr>
      </p:pic>
      <p:pic>
        <p:nvPicPr>
          <p:cNvPr id="12" name="Picture 11"/>
          <p:cNvPicPr>
            <a:picLocks noChangeAspect="1"/>
          </p:cNvPicPr>
          <p:nvPr userDrawn="1"/>
        </p:nvPicPr>
        <p:blipFill>
          <a:blip r:embed="rId3"/>
          <a:stretch>
            <a:fillRect/>
          </a:stretch>
        </p:blipFill>
        <p:spPr>
          <a:xfrm>
            <a:off x="7644057" y="4141788"/>
            <a:ext cx="1349466" cy="818610"/>
          </a:xfrm>
          <a:prstGeom prst="rect">
            <a:avLst/>
          </a:prstGeom>
        </p:spPr>
      </p:pic>
    </p:spTree>
    <p:extLst>
      <p:ext uri="{BB962C8B-B14F-4D97-AF65-F5344CB8AC3E}">
        <p14:creationId xmlns:p14="http://schemas.microsoft.com/office/powerpoint/2010/main" val="3698222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278633"/>
            <a:ext cx="8184662" cy="743999"/>
          </a:xfrm>
          <a:prstGeom prst="rect">
            <a:avLst/>
          </a:prstGeom>
        </p:spPr>
        <p:txBody>
          <a:bodyPr>
            <a:normAutofit/>
          </a:bodyPr>
          <a:lstStyle>
            <a:lvl1pPr marL="0" indent="0">
              <a:lnSpc>
                <a:spcPct val="90000"/>
              </a:lnSpc>
              <a:buNone/>
              <a:defRPr sz="2250" b="0" i="0" baseline="0">
                <a:solidFill>
                  <a:srgbClr val="003B49"/>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6" name="Text Placeholder 9"/>
          <p:cNvSpPr>
            <a:spLocks noGrp="1"/>
          </p:cNvSpPr>
          <p:nvPr>
            <p:ph type="body" sz="quarter" idx="11" hasCustomPrompt="1"/>
          </p:nvPr>
        </p:nvSpPr>
        <p:spPr>
          <a:xfrm>
            <a:off x="659305" y="1302545"/>
            <a:ext cx="8196210" cy="3011623"/>
          </a:xfrm>
          <a:prstGeom prst="rect">
            <a:avLst/>
          </a:prstGeom>
        </p:spPr>
        <p:txBody>
          <a:bodyPr/>
          <a:lstStyle>
            <a:lvl1pPr marL="257175" indent="-257175">
              <a:buFont typeface="Lucida Grande"/>
              <a:buChar char="&gt;"/>
              <a:defRPr sz="1800" b="0" i="0" baseline="0">
                <a:solidFill>
                  <a:srgbClr val="003B49"/>
                </a:solidFill>
                <a:latin typeface="Orgon Slab Light"/>
                <a:cs typeface="Orgon Slab Light"/>
              </a:defRPr>
            </a:lvl1pPr>
            <a:lvl2pPr>
              <a:defRPr sz="1500" b="0" i="0" baseline="0">
                <a:solidFill>
                  <a:srgbClr val="003B49"/>
                </a:solidFill>
                <a:latin typeface="Orgon Slab Light"/>
                <a:cs typeface="Orgon Slab Light"/>
              </a:defRPr>
            </a:lvl2pPr>
            <a:lvl3pPr marL="857250" indent="-171450">
              <a:buSzPct val="100000"/>
              <a:buFont typeface="Lucida Grande"/>
              <a:buChar char="&gt;"/>
              <a:defRPr sz="1350" b="0" i="0" baseline="0">
                <a:solidFill>
                  <a:srgbClr val="003B49"/>
                </a:solidFill>
                <a:latin typeface="Orgon Slab Light"/>
                <a:cs typeface="Orgon Slab Light"/>
              </a:defRPr>
            </a:lvl3pPr>
            <a:lvl4pPr>
              <a:defRPr sz="1200" b="0" i="0" baseline="0">
                <a:solidFill>
                  <a:srgbClr val="003B49"/>
                </a:solidFill>
                <a:latin typeface="Orgon Slab Light"/>
                <a:cs typeface="Orgon Slab Light"/>
              </a:defRPr>
            </a:lvl4pPr>
            <a:lvl5pPr marL="1543050" indent="-171450">
              <a:buFont typeface="Lucida Grande"/>
              <a:buChar char="&gt;"/>
              <a:defRPr sz="1050" b="0" i="0" baseline="0">
                <a:solidFill>
                  <a:srgbClr val="003B49"/>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Light14)</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152013"/>
            <a:ext cx="9342553" cy="350345"/>
          </a:xfrm>
          <a:prstGeom prst="rect">
            <a:avLst/>
          </a:prstGeom>
        </p:spPr>
      </p:pic>
      <p:pic>
        <p:nvPicPr>
          <p:cNvPr id="12" name="Picture 11"/>
          <p:cNvPicPr>
            <a:picLocks noChangeAspect="1"/>
          </p:cNvPicPr>
          <p:nvPr userDrawn="1"/>
        </p:nvPicPr>
        <p:blipFill>
          <a:blip r:embed="rId3"/>
          <a:stretch>
            <a:fillRect/>
          </a:stretch>
        </p:blipFill>
        <p:spPr>
          <a:xfrm>
            <a:off x="7644057" y="4141788"/>
            <a:ext cx="1349466" cy="818610"/>
          </a:xfrm>
          <a:prstGeom prst="rect">
            <a:avLst/>
          </a:prstGeom>
        </p:spPr>
      </p:pic>
    </p:spTree>
    <p:extLst>
      <p:ext uri="{BB962C8B-B14F-4D97-AF65-F5344CB8AC3E}">
        <p14:creationId xmlns:p14="http://schemas.microsoft.com/office/powerpoint/2010/main" val="2850556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52"/>
          <p:cNvSpPr txBox="1">
            <a:spLocks noGrp="1"/>
          </p:cNvSpPr>
          <p:nvPr>
            <p:ph type="body" idx="1"/>
          </p:nvPr>
        </p:nvSpPr>
        <p:spPr>
          <a:xfrm>
            <a:off x="671757" y="1420507"/>
            <a:ext cx="6972300" cy="198131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3750"/>
              <a:buFont typeface="Arial"/>
              <a:buNone/>
              <a:defRPr sz="3750" b="0" i="0" u="none" strike="noStrike" cap="none">
                <a:solidFill>
                  <a:srgbClr val="003B49"/>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050"/>
              <a:buFont typeface="Arial"/>
              <a:buNone/>
              <a:defRPr sz="105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0"/>
              </a:spcBef>
              <a:spcAft>
                <a:spcPts val="0"/>
              </a:spcAft>
              <a:buClr>
                <a:srgbClr val="000000"/>
              </a:buClr>
              <a:buSzPts val="1050"/>
              <a:buFont typeface="Arial"/>
              <a:buNone/>
              <a:defRPr sz="105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0"/>
              </a:spcBef>
              <a:spcAft>
                <a:spcPts val="0"/>
              </a:spcAft>
              <a:buClr>
                <a:srgbClr val="000000"/>
              </a:buClr>
              <a:buSzPts val="1050"/>
              <a:buFont typeface="Arial"/>
              <a:buNone/>
              <a:defRPr sz="105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0"/>
              </a:spcBef>
              <a:spcAft>
                <a:spcPts val="0"/>
              </a:spcAft>
              <a:buClr>
                <a:srgbClr val="000000"/>
              </a:buClr>
              <a:buSzPts val="1050"/>
              <a:buFont typeface="Arial"/>
              <a:buNone/>
              <a:defRPr sz="1050" b="0" i="0" u="none" strike="noStrike" cap="none">
                <a:solidFill>
                  <a:srgbClr val="E8D3A2"/>
                </a:solidFill>
                <a:latin typeface="Encode Sans Black"/>
                <a:ea typeface="Encode Sans Black"/>
                <a:cs typeface="Encode Sans Black"/>
                <a:sym typeface="Encode Sans Black"/>
              </a:defRPr>
            </a:lvl5pPr>
            <a:lvl6pPr marL="2743200" marR="0" lvl="5" indent="-22860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9pPr>
          </a:lstStyle>
          <a:p>
            <a:endParaRPr/>
          </a:p>
        </p:txBody>
      </p:sp>
      <p:pic>
        <p:nvPicPr>
          <p:cNvPr id="28" name="Google Shape;28;p52"/>
          <p:cNvPicPr preferRelativeResize="0"/>
          <p:nvPr/>
        </p:nvPicPr>
        <p:blipFill rotWithShape="1">
          <a:blip r:embed="rId2">
            <a:alphaModFix/>
          </a:blip>
          <a:srcRect/>
          <a:stretch/>
        </p:blipFill>
        <p:spPr>
          <a:xfrm>
            <a:off x="7644057" y="4141788"/>
            <a:ext cx="1349466" cy="818610"/>
          </a:xfrm>
          <a:prstGeom prst="rect">
            <a:avLst/>
          </a:prstGeom>
          <a:noFill/>
          <a:ln>
            <a:noFill/>
          </a:ln>
        </p:spPr>
      </p:pic>
      <p:pic>
        <p:nvPicPr>
          <p:cNvPr id="29" name="Google Shape;29;p52"/>
          <p:cNvPicPr preferRelativeResize="0"/>
          <p:nvPr/>
        </p:nvPicPr>
        <p:blipFill rotWithShape="1">
          <a:blip r:embed="rId3">
            <a:alphaModFix/>
          </a:blip>
          <a:srcRect/>
          <a:stretch/>
        </p:blipFill>
        <p:spPr>
          <a:xfrm>
            <a:off x="-71553" y="-152013"/>
            <a:ext cx="9342553" cy="350345"/>
          </a:xfrm>
          <a:prstGeom prst="rect">
            <a:avLst/>
          </a:prstGeom>
          <a:noFill/>
          <a:ln>
            <a:noFill/>
          </a:ln>
        </p:spPr>
      </p:pic>
      <p:sp>
        <p:nvSpPr>
          <p:cNvPr id="30" name="Google Shape;30;p52"/>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a:lvl1pPr>
            <a:lvl2pPr marL="0" marR="0" lvl="1" indent="0" algn="r">
              <a:lnSpc>
                <a:spcPct val="100000"/>
              </a:lnSpc>
              <a:spcBef>
                <a:spcPts val="0"/>
              </a:spcBef>
              <a:spcAft>
                <a:spcPts val="0"/>
              </a:spcAft>
              <a:buClr>
                <a:srgbClr val="000000"/>
              </a:buClr>
              <a:buSzPts val="1200"/>
              <a:buFont typeface="Arial"/>
              <a:buNone/>
              <a:defRPr/>
            </a:lvl2pPr>
            <a:lvl3pPr marL="0" marR="0" lvl="2" indent="0" algn="r">
              <a:lnSpc>
                <a:spcPct val="100000"/>
              </a:lnSpc>
              <a:spcBef>
                <a:spcPts val="0"/>
              </a:spcBef>
              <a:spcAft>
                <a:spcPts val="0"/>
              </a:spcAft>
              <a:buClr>
                <a:srgbClr val="000000"/>
              </a:buClr>
              <a:buSzPts val="1200"/>
              <a:buFont typeface="Arial"/>
              <a:buNone/>
              <a:defRPr/>
            </a:lvl3pPr>
            <a:lvl4pPr marL="0" marR="0" lvl="3" indent="0" algn="r">
              <a:lnSpc>
                <a:spcPct val="100000"/>
              </a:lnSpc>
              <a:spcBef>
                <a:spcPts val="0"/>
              </a:spcBef>
              <a:spcAft>
                <a:spcPts val="0"/>
              </a:spcAft>
              <a:buClr>
                <a:srgbClr val="000000"/>
              </a:buClr>
              <a:buSzPts val="1200"/>
              <a:buFont typeface="Arial"/>
              <a:buNone/>
              <a:defRPr/>
            </a:lvl4pPr>
            <a:lvl5pPr marL="0" marR="0" lvl="4" indent="0" algn="r">
              <a:lnSpc>
                <a:spcPct val="100000"/>
              </a:lnSpc>
              <a:spcBef>
                <a:spcPts val="0"/>
              </a:spcBef>
              <a:spcAft>
                <a:spcPts val="0"/>
              </a:spcAft>
              <a:buClr>
                <a:srgbClr val="000000"/>
              </a:buClr>
              <a:buSzPts val="1200"/>
              <a:buFont typeface="Arial"/>
              <a:buNone/>
              <a:defRPr/>
            </a:lvl5pPr>
            <a:lvl6pPr marL="0" marR="0" lvl="5" indent="0" algn="r">
              <a:lnSpc>
                <a:spcPct val="100000"/>
              </a:lnSpc>
              <a:spcBef>
                <a:spcPts val="0"/>
              </a:spcBef>
              <a:spcAft>
                <a:spcPts val="0"/>
              </a:spcAft>
              <a:buClr>
                <a:srgbClr val="000000"/>
              </a:buClr>
              <a:buSzPts val="1200"/>
              <a:buFont typeface="Arial"/>
              <a:buNone/>
              <a:defRPr/>
            </a:lvl6pPr>
            <a:lvl7pPr marL="0" marR="0" lvl="6" indent="0" algn="r">
              <a:lnSpc>
                <a:spcPct val="100000"/>
              </a:lnSpc>
              <a:spcBef>
                <a:spcPts val="0"/>
              </a:spcBef>
              <a:spcAft>
                <a:spcPts val="0"/>
              </a:spcAft>
              <a:buClr>
                <a:srgbClr val="000000"/>
              </a:buClr>
              <a:buSzPts val="1200"/>
              <a:buFont typeface="Arial"/>
              <a:buNone/>
              <a:defRPr/>
            </a:lvl7pPr>
            <a:lvl8pPr marL="0" marR="0" lvl="7" indent="0" algn="r">
              <a:lnSpc>
                <a:spcPct val="100000"/>
              </a:lnSpc>
              <a:spcBef>
                <a:spcPts val="0"/>
              </a:spcBef>
              <a:spcAft>
                <a:spcPts val="0"/>
              </a:spcAft>
              <a:buClr>
                <a:srgbClr val="000000"/>
              </a:buClr>
              <a:buSzPts val="1200"/>
              <a:buFont typeface="Arial"/>
              <a:buNone/>
              <a:defRPr/>
            </a:lvl8pPr>
            <a:lvl9pPr marL="0" marR="0" lvl="8" indent="0" algn="r">
              <a:lnSpc>
                <a:spcPct val="100000"/>
              </a:lnSpc>
              <a:spcBef>
                <a:spcPts val="0"/>
              </a:spcBef>
              <a:spcAft>
                <a:spcPts val="0"/>
              </a:spcAft>
              <a:buClr>
                <a:srgbClr val="000000"/>
              </a:buClr>
              <a:buSzPts val="120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6" y="1302545"/>
            <a:ext cx="8021637" cy="3324225"/>
          </a:xfrm>
          <a:prstGeom prst="rect">
            <a:avLst/>
          </a:prstGeom>
        </p:spPr>
        <p:txBody>
          <a:bodyPr>
            <a:normAutofit/>
          </a:bodyPr>
          <a:lstStyle>
            <a:lvl1pPr marL="0" indent="0">
              <a:buNone/>
              <a:defRPr sz="1800" b="0" i="0" baseline="0">
                <a:solidFill>
                  <a:srgbClr val="003B49"/>
                </a:solidFill>
                <a:latin typeface="Orgon Slab Light"/>
                <a:cs typeface="Orgon Slab Light"/>
              </a:defRPr>
            </a:lvl1pPr>
          </a:lstStyle>
          <a:p>
            <a:r>
              <a:rPr lang="en-US" dirty="0"/>
              <a:t>Graphic Here</a:t>
            </a:r>
          </a:p>
        </p:txBody>
      </p:sp>
      <p:sp>
        <p:nvSpPr>
          <p:cNvPr id="13" name="Text Placeholder 5"/>
          <p:cNvSpPr>
            <a:spLocks noGrp="1"/>
          </p:cNvSpPr>
          <p:nvPr>
            <p:ph type="body" sz="quarter" idx="10" hasCustomPrompt="1"/>
          </p:nvPr>
        </p:nvSpPr>
        <p:spPr>
          <a:xfrm>
            <a:off x="671757" y="278633"/>
            <a:ext cx="8184662" cy="743999"/>
          </a:xfrm>
          <a:prstGeom prst="rect">
            <a:avLst/>
          </a:prstGeom>
        </p:spPr>
        <p:txBody>
          <a:bodyPr>
            <a:normAutofit/>
          </a:bodyPr>
          <a:lstStyle>
            <a:lvl1pPr marL="0" indent="0">
              <a:lnSpc>
                <a:spcPct val="90000"/>
              </a:lnSpc>
              <a:buNone/>
              <a:defRPr sz="2250" b="0" i="0" baseline="0">
                <a:solidFill>
                  <a:srgbClr val="003B49"/>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152013"/>
            <a:ext cx="9342553" cy="350345"/>
          </a:xfrm>
          <a:prstGeom prst="rect">
            <a:avLst/>
          </a:prstGeom>
        </p:spPr>
      </p:pic>
      <p:pic>
        <p:nvPicPr>
          <p:cNvPr id="11" name="Picture 10"/>
          <p:cNvPicPr>
            <a:picLocks noChangeAspect="1"/>
          </p:cNvPicPr>
          <p:nvPr userDrawn="1"/>
        </p:nvPicPr>
        <p:blipFill>
          <a:blip r:embed="rId3"/>
          <a:stretch>
            <a:fillRect/>
          </a:stretch>
        </p:blipFill>
        <p:spPr>
          <a:xfrm>
            <a:off x="7644057" y="4141788"/>
            <a:ext cx="1349466" cy="818610"/>
          </a:xfrm>
          <a:prstGeom prst="rect">
            <a:avLst/>
          </a:prstGeom>
        </p:spPr>
      </p:pic>
    </p:spTree>
    <p:extLst>
      <p:ext uri="{BB962C8B-B14F-4D97-AF65-F5344CB8AC3E}">
        <p14:creationId xmlns:p14="http://schemas.microsoft.com/office/powerpoint/2010/main" val="4961231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Text Placeholder 5"/>
          <p:cNvSpPr>
            <a:spLocks noGrp="1"/>
          </p:cNvSpPr>
          <p:nvPr>
            <p:ph type="body" sz="quarter" idx="10" hasCustomPrompt="1"/>
          </p:nvPr>
        </p:nvSpPr>
        <p:spPr>
          <a:xfrm>
            <a:off x="671757" y="1381535"/>
            <a:ext cx="6972300" cy="1981317"/>
          </a:xfrm>
          <a:prstGeom prst="rect">
            <a:avLst/>
          </a:prstGeom>
          <a:ln>
            <a:noFill/>
          </a:ln>
        </p:spPr>
        <p:txBody>
          <a:bodyPr>
            <a:normAutofit/>
          </a:bodyPr>
          <a:lstStyle>
            <a:lvl1pPr marL="0" indent="0">
              <a:lnSpc>
                <a:spcPct val="100000"/>
              </a:lnSpc>
              <a:buNone/>
              <a:defRPr sz="3750" b="0" i="0" baseline="0">
                <a:solidFill>
                  <a:srgbClr val="FAF6EC"/>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152013"/>
            <a:ext cx="9342553" cy="350345"/>
          </a:xfrm>
          <a:prstGeom prst="rect">
            <a:avLst/>
          </a:prstGeom>
        </p:spPr>
      </p:pic>
      <p:pic>
        <p:nvPicPr>
          <p:cNvPr id="3" name="Picture 2"/>
          <p:cNvPicPr>
            <a:picLocks noChangeAspect="1"/>
          </p:cNvPicPr>
          <p:nvPr userDrawn="1"/>
        </p:nvPicPr>
        <p:blipFill>
          <a:blip r:embed="rId3"/>
          <a:stretch>
            <a:fillRect/>
          </a:stretch>
        </p:blipFill>
        <p:spPr>
          <a:xfrm>
            <a:off x="7644057" y="4141788"/>
            <a:ext cx="1349466" cy="818610"/>
          </a:xfrm>
          <a:prstGeom prst="rect">
            <a:avLst/>
          </a:prstGeom>
        </p:spPr>
      </p:pic>
    </p:spTree>
    <p:extLst>
      <p:ext uri="{BB962C8B-B14F-4D97-AF65-F5344CB8AC3E}">
        <p14:creationId xmlns:p14="http://schemas.microsoft.com/office/powerpoint/2010/main" val="36233774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278633"/>
            <a:ext cx="8184662" cy="743999"/>
          </a:xfrm>
          <a:prstGeom prst="rect">
            <a:avLst/>
          </a:prstGeom>
        </p:spPr>
        <p:txBody>
          <a:bodyPr>
            <a:normAutofit/>
          </a:bodyPr>
          <a:lstStyle>
            <a:lvl1pPr marL="0" indent="0">
              <a:lnSpc>
                <a:spcPct val="90000"/>
              </a:lnSpc>
              <a:buNone/>
              <a:defRPr sz="2250" b="0" i="0" baseline="0">
                <a:solidFill>
                  <a:srgbClr val="FAF6EC"/>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4" name="Text Placeholder 9"/>
          <p:cNvSpPr>
            <a:spLocks noGrp="1"/>
          </p:cNvSpPr>
          <p:nvPr>
            <p:ph type="body" sz="quarter" idx="11" hasCustomPrompt="1"/>
          </p:nvPr>
        </p:nvSpPr>
        <p:spPr>
          <a:xfrm>
            <a:off x="659305" y="1740180"/>
            <a:ext cx="8197114" cy="2857565"/>
          </a:xfrm>
          <a:prstGeom prst="rect">
            <a:avLst/>
          </a:prstGeom>
        </p:spPr>
        <p:txBody>
          <a:bodyPr/>
          <a:lstStyle>
            <a:lvl1pPr marL="257175" indent="-257175">
              <a:buFont typeface="Lucida Grande"/>
              <a:buChar char="&gt;"/>
              <a:defRPr sz="1800" b="0" i="0" baseline="0">
                <a:solidFill>
                  <a:srgbClr val="FAF6EC"/>
                </a:solidFill>
                <a:latin typeface="Orgon Slab ExtraLight"/>
                <a:cs typeface="Orgon Slab ExtraLight"/>
              </a:defRPr>
            </a:lvl1pPr>
            <a:lvl2pPr>
              <a:defRPr sz="1500" b="0" i="0" baseline="0">
                <a:solidFill>
                  <a:srgbClr val="FAF6EC"/>
                </a:solidFill>
                <a:latin typeface="Orgon Slab ExtraLight"/>
                <a:cs typeface="Orgon Slab ExtraLight"/>
              </a:defRPr>
            </a:lvl2pPr>
            <a:lvl3pPr marL="857250" indent="-171450">
              <a:buSzPct val="100000"/>
              <a:buFont typeface="Lucida Grande"/>
              <a:buChar char="&gt;"/>
              <a:defRPr sz="1350" b="0" i="0" baseline="0">
                <a:solidFill>
                  <a:srgbClr val="FAF6EC"/>
                </a:solidFill>
                <a:latin typeface="Orgon Slab ExtraLight"/>
                <a:cs typeface="Orgon Slab ExtraLight"/>
              </a:defRPr>
            </a:lvl3pPr>
            <a:lvl4pPr>
              <a:defRPr sz="1200" b="0" i="0" baseline="0">
                <a:solidFill>
                  <a:srgbClr val="FAF6EC"/>
                </a:solidFill>
                <a:latin typeface="Orgon Slab ExtraLight"/>
                <a:cs typeface="Orgon Slab ExtraLight"/>
              </a:defRPr>
            </a:lvl4pPr>
            <a:lvl5pPr marL="1543050" indent="-171450">
              <a:buFont typeface="Lucida Grande"/>
              <a:buChar char="&gt;"/>
              <a:defRPr sz="1050" b="0" i="0" baseline="0">
                <a:solidFill>
                  <a:srgbClr val="FAF6EC"/>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5" name="Text Placeholder 5"/>
          <p:cNvSpPr>
            <a:spLocks noGrp="1"/>
          </p:cNvSpPr>
          <p:nvPr>
            <p:ph type="body" sz="quarter" idx="12" hasCustomPrompt="1"/>
          </p:nvPr>
        </p:nvSpPr>
        <p:spPr>
          <a:xfrm>
            <a:off x="671757" y="1298002"/>
            <a:ext cx="8184662" cy="308378"/>
          </a:xfrm>
          <a:prstGeom prst="rect">
            <a:avLst/>
          </a:prstGeom>
        </p:spPr>
        <p:txBody>
          <a:bodyPr>
            <a:noAutofit/>
          </a:bodyPr>
          <a:lstStyle>
            <a:lvl1pPr marL="0" indent="0">
              <a:lnSpc>
                <a:spcPct val="90000"/>
              </a:lnSpc>
              <a:buNone/>
              <a:defRPr sz="1800" b="0" i="0" baseline="0">
                <a:solidFill>
                  <a:srgbClr val="FAF6EC"/>
                </a:solidFill>
                <a:latin typeface="Orgon Slab Light"/>
                <a:cs typeface="Orgon Slab Light"/>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8" name="Picture 7"/>
          <p:cNvPicPr>
            <a:picLocks noChangeAspect="1"/>
          </p:cNvPicPr>
          <p:nvPr userDrawn="1"/>
        </p:nvPicPr>
        <p:blipFill>
          <a:blip r:embed="rId2"/>
          <a:stretch>
            <a:fillRect/>
          </a:stretch>
        </p:blipFill>
        <p:spPr>
          <a:xfrm>
            <a:off x="7644057" y="4141788"/>
            <a:ext cx="1349466" cy="81861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42488"/>
            <a:ext cx="9342553" cy="350345"/>
          </a:xfrm>
          <a:prstGeom prst="rect">
            <a:avLst/>
          </a:prstGeom>
        </p:spPr>
      </p:pic>
    </p:spTree>
    <p:extLst>
      <p:ext uri="{BB962C8B-B14F-4D97-AF65-F5344CB8AC3E}">
        <p14:creationId xmlns:p14="http://schemas.microsoft.com/office/powerpoint/2010/main" val="16702381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278633"/>
            <a:ext cx="8184662" cy="743999"/>
          </a:xfrm>
          <a:prstGeom prst="rect">
            <a:avLst/>
          </a:prstGeom>
        </p:spPr>
        <p:txBody>
          <a:bodyPr>
            <a:normAutofit/>
          </a:bodyPr>
          <a:lstStyle>
            <a:lvl1pPr marL="0" indent="0">
              <a:lnSpc>
                <a:spcPct val="90000"/>
              </a:lnSpc>
              <a:buNone/>
              <a:defRPr sz="2250" b="0" i="0" baseline="0">
                <a:solidFill>
                  <a:srgbClr val="FAF6EC"/>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6" name="Text Placeholder 9"/>
          <p:cNvSpPr>
            <a:spLocks noGrp="1"/>
          </p:cNvSpPr>
          <p:nvPr>
            <p:ph type="body" sz="quarter" idx="11" hasCustomPrompt="1"/>
          </p:nvPr>
        </p:nvSpPr>
        <p:spPr>
          <a:xfrm>
            <a:off x="659305" y="1302545"/>
            <a:ext cx="8076956" cy="3011623"/>
          </a:xfrm>
          <a:prstGeom prst="rect">
            <a:avLst/>
          </a:prstGeom>
        </p:spPr>
        <p:txBody>
          <a:bodyPr/>
          <a:lstStyle>
            <a:lvl1pPr marL="257175" indent="-257175">
              <a:buFont typeface="Lucida Grande"/>
              <a:buChar char="&gt;"/>
              <a:defRPr sz="1800" b="0" i="0" baseline="0">
                <a:solidFill>
                  <a:srgbClr val="FAF6EC"/>
                </a:solidFill>
                <a:latin typeface="Orgon Slab Light"/>
                <a:cs typeface="Orgon Slab Light"/>
              </a:defRPr>
            </a:lvl1pPr>
            <a:lvl2pPr>
              <a:defRPr sz="1500" b="0" i="0" baseline="0">
                <a:solidFill>
                  <a:srgbClr val="FAF6EC"/>
                </a:solidFill>
                <a:latin typeface="Orgon Slab Light"/>
                <a:cs typeface="Orgon Slab Light"/>
              </a:defRPr>
            </a:lvl2pPr>
            <a:lvl3pPr marL="857250" indent="-171450">
              <a:buSzPct val="100000"/>
              <a:buFont typeface="Lucida Grande"/>
              <a:buChar char="&gt;"/>
              <a:defRPr sz="1350" b="0" i="0" baseline="0">
                <a:solidFill>
                  <a:srgbClr val="FAF6EC"/>
                </a:solidFill>
                <a:latin typeface="Orgon Slab Light"/>
                <a:cs typeface="Orgon Slab Light"/>
              </a:defRPr>
            </a:lvl3pPr>
            <a:lvl4pPr>
              <a:defRPr sz="1200" b="0" i="0" baseline="0">
                <a:solidFill>
                  <a:srgbClr val="FAF6EC"/>
                </a:solidFill>
                <a:latin typeface="Orgon Slab Light"/>
                <a:cs typeface="Orgon Slab Light"/>
              </a:defRPr>
            </a:lvl4pPr>
            <a:lvl5pPr marL="1543050" indent="-171450">
              <a:buFont typeface="Lucida Grande"/>
              <a:buChar char="&gt;"/>
              <a:defRPr sz="1050" b="0" i="0" baseline="0">
                <a:solidFill>
                  <a:srgbClr val="FAF6EC"/>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 14)</a:t>
            </a:r>
          </a:p>
        </p:txBody>
      </p:sp>
      <p:pic>
        <p:nvPicPr>
          <p:cNvPr id="9" name="Picture 8"/>
          <p:cNvPicPr>
            <a:picLocks noChangeAspect="1"/>
          </p:cNvPicPr>
          <p:nvPr userDrawn="1"/>
        </p:nvPicPr>
        <p:blipFill>
          <a:blip r:embed="rId2"/>
          <a:stretch>
            <a:fillRect/>
          </a:stretch>
        </p:blipFill>
        <p:spPr>
          <a:xfrm>
            <a:off x="7644057" y="4141788"/>
            <a:ext cx="1349466" cy="81861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42488"/>
            <a:ext cx="9342553" cy="350345"/>
          </a:xfrm>
          <a:prstGeom prst="rect">
            <a:avLst/>
          </a:prstGeom>
        </p:spPr>
      </p:pic>
    </p:spTree>
    <p:extLst>
      <p:ext uri="{BB962C8B-B14F-4D97-AF65-F5344CB8AC3E}">
        <p14:creationId xmlns:p14="http://schemas.microsoft.com/office/powerpoint/2010/main" val="30623505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6" y="1302545"/>
            <a:ext cx="8021637" cy="3324225"/>
          </a:xfrm>
          <a:prstGeom prst="rect">
            <a:avLst/>
          </a:prstGeom>
        </p:spPr>
        <p:txBody>
          <a:bodyPr>
            <a:normAutofit/>
          </a:bodyPr>
          <a:lstStyle>
            <a:lvl1pPr marL="0" indent="0">
              <a:buNone/>
              <a:defRPr sz="1800" b="0" i="0" baseline="0">
                <a:solidFill>
                  <a:srgbClr val="FAF6EC"/>
                </a:solidFill>
                <a:latin typeface="Orgon Slab"/>
                <a:cs typeface="Orgon Slab"/>
              </a:defRPr>
            </a:lvl1pPr>
          </a:lstStyle>
          <a:p>
            <a:r>
              <a:rPr lang="en-US" dirty="0"/>
              <a:t>Graphic Here</a:t>
            </a:r>
          </a:p>
        </p:txBody>
      </p:sp>
      <p:sp>
        <p:nvSpPr>
          <p:cNvPr id="13" name="Text Placeholder 5"/>
          <p:cNvSpPr>
            <a:spLocks noGrp="1"/>
          </p:cNvSpPr>
          <p:nvPr>
            <p:ph type="body" sz="quarter" idx="10" hasCustomPrompt="1"/>
          </p:nvPr>
        </p:nvSpPr>
        <p:spPr>
          <a:xfrm>
            <a:off x="671757" y="278633"/>
            <a:ext cx="8184662" cy="743999"/>
          </a:xfrm>
          <a:prstGeom prst="rect">
            <a:avLst/>
          </a:prstGeom>
        </p:spPr>
        <p:txBody>
          <a:bodyPr>
            <a:normAutofit/>
          </a:bodyPr>
          <a:lstStyle>
            <a:lvl1pPr marL="0" indent="0">
              <a:lnSpc>
                <a:spcPct val="90000"/>
              </a:lnSpc>
              <a:buNone/>
              <a:defRPr sz="2250" b="0" i="0" baseline="0">
                <a:solidFill>
                  <a:schemeClr val="bg1">
                    <a:lumMod val="20000"/>
                    <a:lumOff val="80000"/>
                  </a:schemeClr>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8" name="Picture 7"/>
          <p:cNvPicPr>
            <a:picLocks noChangeAspect="1"/>
          </p:cNvPicPr>
          <p:nvPr userDrawn="1"/>
        </p:nvPicPr>
        <p:blipFill>
          <a:blip r:embed="rId2"/>
          <a:stretch>
            <a:fillRect/>
          </a:stretch>
        </p:blipFill>
        <p:spPr>
          <a:xfrm>
            <a:off x="7644057" y="4141788"/>
            <a:ext cx="1349466" cy="81861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42488"/>
            <a:ext cx="9342553" cy="350345"/>
          </a:xfrm>
          <a:prstGeom prst="rect">
            <a:avLst/>
          </a:prstGeom>
        </p:spPr>
      </p:pic>
    </p:spTree>
    <p:extLst>
      <p:ext uri="{BB962C8B-B14F-4D97-AF65-F5344CB8AC3E}">
        <p14:creationId xmlns:p14="http://schemas.microsoft.com/office/powerpoint/2010/main" val="31915411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534546"/>
            <a:ext cx="6972300" cy="1981317"/>
          </a:xfrm>
          <a:prstGeom prst="rect">
            <a:avLst/>
          </a:prstGeom>
        </p:spPr>
        <p:txBody>
          <a:bodyPr>
            <a:normAutofit/>
          </a:bodyPr>
          <a:lstStyle>
            <a:lvl1pPr marL="0" indent="0">
              <a:lnSpc>
                <a:spcPct val="100000"/>
              </a:lnSpc>
              <a:buNone/>
              <a:defRPr sz="3750" b="0" i="0" baseline="0">
                <a:solidFill>
                  <a:srgbClr val="509E2F"/>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9" name="Picture 8"/>
          <p:cNvPicPr>
            <a:picLocks noChangeAspect="1"/>
          </p:cNvPicPr>
          <p:nvPr userDrawn="1"/>
        </p:nvPicPr>
        <p:blipFill>
          <a:blip r:embed="rId2"/>
          <a:stretch>
            <a:fillRect/>
          </a:stretch>
        </p:blipFill>
        <p:spPr>
          <a:xfrm>
            <a:off x="7644384" y="4142233"/>
            <a:ext cx="1347216" cy="817245"/>
          </a:xfrm>
          <a:prstGeom prst="rect">
            <a:avLst/>
          </a:prstGeom>
        </p:spPr>
      </p:pic>
      <p:pic>
        <p:nvPicPr>
          <p:cNvPr id="6" name="Picture 5"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3825"/>
            <a:ext cx="9144000" cy="342900"/>
          </a:xfrm>
          <a:prstGeom prst="rect">
            <a:avLst/>
          </a:prstGeom>
        </p:spPr>
      </p:pic>
    </p:spTree>
    <p:extLst>
      <p:ext uri="{BB962C8B-B14F-4D97-AF65-F5344CB8AC3E}">
        <p14:creationId xmlns:p14="http://schemas.microsoft.com/office/powerpoint/2010/main" val="27515134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8368" y="1740181"/>
            <a:ext cx="8197114" cy="2338397"/>
          </a:xfrm>
          <a:prstGeom prst="rect">
            <a:avLst/>
          </a:prstGeom>
        </p:spPr>
        <p:txBody>
          <a:bodyPr/>
          <a:lstStyle>
            <a:lvl1pPr marL="257175" indent="-257175">
              <a:buFont typeface="Lucida Grande"/>
              <a:buChar char="&gt;"/>
              <a:defRPr sz="1800" b="0" i="0" baseline="0">
                <a:solidFill>
                  <a:srgbClr val="509E2F"/>
                </a:solidFill>
                <a:latin typeface="Orgon Slab ExtraLight"/>
                <a:cs typeface="Orgon Slab ExtraLight"/>
              </a:defRPr>
            </a:lvl1pPr>
            <a:lvl2pPr>
              <a:defRPr sz="1500" b="0" i="0" baseline="0">
                <a:solidFill>
                  <a:srgbClr val="509E2F"/>
                </a:solidFill>
                <a:latin typeface="Orgon Slab ExtraLight"/>
                <a:cs typeface="Orgon Slab ExtraLight"/>
              </a:defRPr>
            </a:lvl2pPr>
            <a:lvl3pPr marL="857250" indent="-171450">
              <a:buSzPct val="100000"/>
              <a:buFont typeface="Lucida Grande"/>
              <a:buChar char="&gt;"/>
              <a:defRPr sz="1350" b="0" i="0" baseline="0">
                <a:solidFill>
                  <a:srgbClr val="509E2F"/>
                </a:solidFill>
                <a:latin typeface="Orgon Slab ExtraLight"/>
                <a:cs typeface="Orgon Slab ExtraLight"/>
              </a:defRPr>
            </a:lvl3pPr>
            <a:lvl4pPr>
              <a:defRPr sz="1200" b="0" i="0" baseline="0">
                <a:solidFill>
                  <a:srgbClr val="509E2F"/>
                </a:solidFill>
                <a:latin typeface="Orgon Slab ExtraLight"/>
                <a:cs typeface="Orgon Slab ExtraLight"/>
              </a:defRPr>
            </a:lvl4pPr>
            <a:lvl5pPr marL="1543050" indent="-171450">
              <a:buFont typeface="Lucida Grande"/>
              <a:buChar char="&gt;"/>
              <a:defRPr sz="105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671757" y="1298002"/>
            <a:ext cx="8184662" cy="308378"/>
          </a:xfrm>
          <a:prstGeom prst="rect">
            <a:avLst/>
          </a:prstGeom>
        </p:spPr>
        <p:txBody>
          <a:bodyPr>
            <a:noAutofit/>
          </a:bodyPr>
          <a:lstStyle>
            <a:lvl1pPr marL="0" indent="0">
              <a:lnSpc>
                <a:spcPct val="90000"/>
              </a:lnSpc>
              <a:buNone/>
              <a:defRPr sz="1800" b="0" i="0" baseline="0">
                <a:solidFill>
                  <a:srgbClr val="509E2F"/>
                </a:solidFill>
                <a:latin typeface="Orgon Slab Light"/>
                <a:cs typeface="Orgon Slab Light"/>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8" name="Picture 7"/>
          <p:cNvPicPr>
            <a:picLocks noChangeAspect="1"/>
          </p:cNvPicPr>
          <p:nvPr userDrawn="1"/>
        </p:nvPicPr>
        <p:blipFill>
          <a:blip r:embed="rId2"/>
          <a:stretch>
            <a:fillRect/>
          </a:stretch>
        </p:blipFill>
        <p:spPr>
          <a:xfrm>
            <a:off x="7644384" y="4142233"/>
            <a:ext cx="1347216" cy="817245"/>
          </a:xfrm>
          <a:prstGeom prst="rect">
            <a:avLst/>
          </a:prstGeom>
        </p:spPr>
      </p:pic>
      <p:pic>
        <p:nvPicPr>
          <p:cNvPr id="10" name="Picture 9"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3825"/>
            <a:ext cx="9144000" cy="342900"/>
          </a:xfrm>
          <a:prstGeom prst="rect">
            <a:avLst/>
          </a:prstGeom>
        </p:spPr>
      </p:pic>
      <p:sp>
        <p:nvSpPr>
          <p:cNvPr id="7" name="Text Placeholder 5"/>
          <p:cNvSpPr>
            <a:spLocks noGrp="1"/>
          </p:cNvSpPr>
          <p:nvPr>
            <p:ph type="body" sz="quarter" idx="13" hasCustomPrompt="1"/>
          </p:nvPr>
        </p:nvSpPr>
        <p:spPr>
          <a:xfrm>
            <a:off x="824157" y="392933"/>
            <a:ext cx="8184662" cy="743999"/>
          </a:xfrm>
          <a:prstGeom prst="rect">
            <a:avLst/>
          </a:prstGeom>
        </p:spPr>
        <p:txBody>
          <a:bodyPr>
            <a:normAutofit/>
          </a:bodyPr>
          <a:lstStyle>
            <a:lvl1pPr marL="0" indent="0">
              <a:lnSpc>
                <a:spcPct val="90000"/>
              </a:lnSpc>
              <a:buNone/>
              <a:defRPr sz="2250" b="0" i="0" baseline="0">
                <a:solidFill>
                  <a:srgbClr val="509E2F"/>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34968581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302545"/>
            <a:ext cx="8196210" cy="2776032"/>
          </a:xfrm>
          <a:prstGeom prst="rect">
            <a:avLst/>
          </a:prstGeom>
        </p:spPr>
        <p:txBody>
          <a:bodyPr/>
          <a:lstStyle>
            <a:lvl1pPr marL="257175" indent="-257175">
              <a:buFont typeface="Lucida Grande"/>
              <a:buChar char="&gt;"/>
              <a:defRPr sz="1800" b="0" i="0" baseline="0">
                <a:solidFill>
                  <a:srgbClr val="509E2F"/>
                </a:solidFill>
                <a:latin typeface="Orgon Slab Light"/>
                <a:cs typeface="Orgon Slab Light"/>
              </a:defRPr>
            </a:lvl1pPr>
            <a:lvl2pPr>
              <a:defRPr sz="1500" b="0" i="0" baseline="0">
                <a:solidFill>
                  <a:srgbClr val="509E2F"/>
                </a:solidFill>
                <a:latin typeface="Orgon Slab Light"/>
                <a:cs typeface="Orgon Slab Light"/>
              </a:defRPr>
            </a:lvl2pPr>
            <a:lvl3pPr marL="857250" indent="-171450">
              <a:buSzPct val="100000"/>
              <a:buFont typeface="Lucida Grande"/>
              <a:buChar char="&gt;"/>
              <a:defRPr sz="1350" b="0" i="0" baseline="0">
                <a:solidFill>
                  <a:srgbClr val="509E2F"/>
                </a:solidFill>
                <a:latin typeface="Orgon Slab Light"/>
                <a:cs typeface="Orgon Slab Light"/>
              </a:defRPr>
            </a:lvl3pPr>
            <a:lvl4pPr>
              <a:defRPr sz="1200" b="0" i="0" baseline="0">
                <a:solidFill>
                  <a:srgbClr val="509E2F"/>
                </a:solidFill>
                <a:latin typeface="Orgon Slab Light"/>
                <a:cs typeface="Orgon Slab Light"/>
              </a:defRPr>
            </a:lvl4pPr>
            <a:lvl5pPr marL="1543050" indent="-171450">
              <a:buFont typeface="Lucida Grande"/>
              <a:buChar char="&gt;"/>
              <a:defRPr sz="1050" b="0" i="0" baseline="0">
                <a:solidFill>
                  <a:srgbClr val="509E2F"/>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 14)</a:t>
            </a:r>
          </a:p>
        </p:txBody>
      </p:sp>
      <p:pic>
        <p:nvPicPr>
          <p:cNvPr id="9" name="Picture 8"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3825"/>
            <a:ext cx="9144000" cy="342900"/>
          </a:xfrm>
          <a:prstGeom prst="rect">
            <a:avLst/>
          </a:prstGeom>
        </p:spPr>
      </p:pic>
      <p:pic>
        <p:nvPicPr>
          <p:cNvPr id="11" name="Picture 10"/>
          <p:cNvPicPr>
            <a:picLocks noChangeAspect="1"/>
          </p:cNvPicPr>
          <p:nvPr userDrawn="1"/>
        </p:nvPicPr>
        <p:blipFill>
          <a:blip r:embed="rId3"/>
          <a:stretch>
            <a:fillRect/>
          </a:stretch>
        </p:blipFill>
        <p:spPr>
          <a:xfrm>
            <a:off x="7644384" y="4142233"/>
            <a:ext cx="1347216" cy="817245"/>
          </a:xfrm>
          <a:prstGeom prst="rect">
            <a:avLst/>
          </a:prstGeom>
        </p:spPr>
      </p:pic>
      <p:sp>
        <p:nvSpPr>
          <p:cNvPr id="7" name="Text Placeholder 5"/>
          <p:cNvSpPr>
            <a:spLocks noGrp="1"/>
          </p:cNvSpPr>
          <p:nvPr>
            <p:ph type="body" sz="quarter" idx="12" hasCustomPrompt="1"/>
          </p:nvPr>
        </p:nvSpPr>
        <p:spPr>
          <a:xfrm>
            <a:off x="824157" y="392933"/>
            <a:ext cx="8184662" cy="743999"/>
          </a:xfrm>
          <a:prstGeom prst="rect">
            <a:avLst/>
          </a:prstGeom>
        </p:spPr>
        <p:txBody>
          <a:bodyPr>
            <a:normAutofit/>
          </a:bodyPr>
          <a:lstStyle>
            <a:lvl1pPr marL="0" indent="0">
              <a:lnSpc>
                <a:spcPct val="90000"/>
              </a:lnSpc>
              <a:buNone/>
              <a:defRPr sz="2250" b="0" i="0" baseline="0">
                <a:solidFill>
                  <a:srgbClr val="509E2F"/>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9481889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6" y="1302545"/>
            <a:ext cx="8021637" cy="2742491"/>
          </a:xfrm>
          <a:prstGeom prst="rect">
            <a:avLst/>
          </a:prstGeom>
        </p:spPr>
        <p:txBody>
          <a:bodyPr>
            <a:normAutofit/>
          </a:bodyPr>
          <a:lstStyle>
            <a:lvl1pPr marL="0" indent="0">
              <a:buNone/>
              <a:defRPr sz="1800" b="0" i="0" baseline="0">
                <a:solidFill>
                  <a:srgbClr val="509E2F"/>
                </a:solidFill>
                <a:latin typeface="Orgon Slab Light"/>
                <a:cs typeface="Orgon Slab Light"/>
              </a:defRPr>
            </a:lvl1pPr>
          </a:lstStyle>
          <a:p>
            <a:r>
              <a:rPr lang="en-US" dirty="0"/>
              <a:t>Graphic Here</a:t>
            </a:r>
          </a:p>
        </p:txBody>
      </p:sp>
      <p:pic>
        <p:nvPicPr>
          <p:cNvPr id="8" name="Picture 7"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3825"/>
            <a:ext cx="9144000" cy="342900"/>
          </a:xfrm>
          <a:prstGeom prst="rect">
            <a:avLst/>
          </a:prstGeom>
        </p:spPr>
      </p:pic>
      <p:pic>
        <p:nvPicPr>
          <p:cNvPr id="9" name="Picture 8"/>
          <p:cNvPicPr>
            <a:picLocks noChangeAspect="1"/>
          </p:cNvPicPr>
          <p:nvPr userDrawn="1"/>
        </p:nvPicPr>
        <p:blipFill>
          <a:blip r:embed="rId3"/>
          <a:stretch>
            <a:fillRect/>
          </a:stretch>
        </p:blipFill>
        <p:spPr>
          <a:xfrm>
            <a:off x="7644384" y="4142233"/>
            <a:ext cx="1347216" cy="817245"/>
          </a:xfrm>
          <a:prstGeom prst="rect">
            <a:avLst/>
          </a:prstGeom>
        </p:spPr>
      </p:pic>
      <p:sp>
        <p:nvSpPr>
          <p:cNvPr id="6" name="Text Placeholder 5"/>
          <p:cNvSpPr>
            <a:spLocks noGrp="1"/>
          </p:cNvSpPr>
          <p:nvPr>
            <p:ph type="body" sz="quarter" idx="13" hasCustomPrompt="1"/>
          </p:nvPr>
        </p:nvSpPr>
        <p:spPr>
          <a:xfrm>
            <a:off x="824157" y="392933"/>
            <a:ext cx="8184662" cy="743999"/>
          </a:xfrm>
          <a:prstGeom prst="rect">
            <a:avLst/>
          </a:prstGeom>
        </p:spPr>
        <p:txBody>
          <a:bodyPr>
            <a:normAutofit/>
          </a:bodyPr>
          <a:lstStyle>
            <a:lvl1pPr marL="0" indent="0">
              <a:lnSpc>
                <a:spcPct val="90000"/>
              </a:lnSpc>
              <a:buNone/>
              <a:defRPr sz="2250" b="0" i="0" baseline="0">
                <a:solidFill>
                  <a:srgbClr val="509E2F"/>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27752758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50864" y="4875379"/>
            <a:ext cx="2057400" cy="118104"/>
          </a:xfrm>
        </p:spPr>
        <p:txBody>
          <a:bodyPr lIns="0" tIns="0" rIns="0" bIns="0" anchor="t" anchorCtr="0"/>
          <a:lstStyle>
            <a:lvl1pPr>
              <a:defRPr>
                <a:solidFill>
                  <a:schemeClr val="tx2"/>
                </a:solidFill>
                <a:latin typeface="Tisa Offc Serif Pro" panose="02010504030101020102" pitchFamily="2" charset="0"/>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noChangeAspect="1"/>
          </p:cNvSpPr>
          <p:nvPr>
            <p:ph type="ftr" sz="quarter" idx="3"/>
          </p:nvPr>
        </p:nvSpPr>
        <p:spPr>
          <a:xfrm>
            <a:off x="390262" y="1213188"/>
            <a:ext cx="8119872" cy="365125"/>
          </a:xfrm>
          <a:prstGeom prst="rect">
            <a:avLst/>
          </a:prstGeom>
        </p:spPr>
        <p:txBody>
          <a:bodyPr vert="horz" lIns="0" tIns="0" rIns="0" bIns="0" rtlCol="0" anchor="b" anchorCtr="0"/>
          <a:lstStyle>
            <a:lvl1pPr algn="l">
              <a:defRPr sz="1400" b="0">
                <a:solidFill>
                  <a:schemeClr val="tx2"/>
                </a:solidFill>
                <a:latin typeface="Tisa Offc Serif Pro" panose="02010504030101020102" pitchFamily="2" charset="0"/>
              </a:defRPr>
            </a:lvl1pPr>
          </a:lstStyle>
          <a:p>
            <a:r>
              <a:rPr lang="en-US"/>
              <a:t>Missouri University of Science and Technology</a:t>
            </a:r>
            <a:endParaRPr lang="en-US" dirty="0"/>
          </a:p>
        </p:txBody>
      </p:sp>
      <p:pic>
        <p:nvPicPr>
          <p:cNvPr id="8" name="Picture 15">
            <a:extLst>
              <a:ext uri="{FF2B5EF4-FFF2-40B4-BE49-F238E27FC236}">
                <a16:creationId xmlns:a16="http://schemas.microsoft.com/office/drawing/2014/main" id="{386CE58C-66A4-B1EB-FDC5-54F3E5441E7E}"/>
              </a:ext>
            </a:extLst>
          </p:cNvPr>
          <p:cNvPicPr>
            <a:picLocks noChangeAspect="1"/>
          </p:cNvPicPr>
          <p:nvPr userDrawn="1"/>
        </p:nvPicPr>
        <p:blipFill>
          <a:blip r:embed="rId2"/>
          <a:srcRect/>
          <a:stretch/>
        </p:blipFill>
        <p:spPr>
          <a:xfrm>
            <a:off x="7772719" y="0"/>
            <a:ext cx="735545" cy="735545"/>
          </a:xfrm>
          <a:prstGeom prst="rect">
            <a:avLst/>
          </a:prstGeom>
        </p:spPr>
      </p:pic>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3" y="4331798"/>
            <a:ext cx="8118003" cy="280480"/>
          </a:xfrm>
        </p:spPr>
        <p:txBody>
          <a:bodyPr lIns="0" tIns="0" rIns="0" bIns="0">
            <a:noAutofit/>
          </a:bodyPr>
          <a:lstStyle>
            <a:lvl1pPr marL="0" indent="0">
              <a:buNone/>
              <a:defRPr sz="2400">
                <a:solidFill>
                  <a:schemeClr val="tx2"/>
                </a:solidFill>
                <a:latin typeface="Tisa Offc Serif Pro" panose="02010504030101020102"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
        <p:nvSpPr>
          <p:cNvPr id="13" name="Title 12">
            <a:extLst>
              <a:ext uri="{FF2B5EF4-FFF2-40B4-BE49-F238E27FC236}">
                <a16:creationId xmlns:a16="http://schemas.microsoft.com/office/drawing/2014/main" id="{78DDFF87-9228-00B3-E3EB-6FBD11046702}"/>
              </a:ext>
            </a:extLst>
          </p:cNvPr>
          <p:cNvSpPr>
            <a:spLocks noGrp="1"/>
          </p:cNvSpPr>
          <p:nvPr>
            <p:ph type="title"/>
          </p:nvPr>
        </p:nvSpPr>
        <p:spPr>
          <a:xfrm>
            <a:off x="390261" y="1963934"/>
            <a:ext cx="8118003" cy="1310489"/>
          </a:xfrm>
          <a:prstGeom prst="rect">
            <a:avLst/>
          </a:prstGeom>
        </p:spPr>
        <p:txBody>
          <a:bodyPr lIns="0" tIns="0" rIns="0" bIns="0" anchor="t" anchorCtr="0">
            <a:noAutofit/>
          </a:bodyPr>
          <a:lstStyle>
            <a:lvl1pPr>
              <a:defRPr>
                <a:solidFill>
                  <a:schemeClr val="accent6"/>
                </a:solidFill>
              </a:defRPr>
            </a:lvl1pPr>
          </a:lstStyle>
          <a:p>
            <a:r>
              <a:rPr lang="en-US">
                <a:solidFill>
                  <a:schemeClr val="accent6"/>
                </a:solidFill>
              </a:rPr>
              <a:t>Click to edit Master title style</a:t>
            </a:r>
            <a:endParaRPr lang="en-US" dirty="0">
              <a:solidFill>
                <a:schemeClr val="accent6"/>
              </a:solidFill>
            </a:endParaRPr>
          </a:p>
        </p:txBody>
      </p:sp>
      <p:grpSp>
        <p:nvGrpSpPr>
          <p:cNvPr id="2" name="Group 1">
            <a:extLst>
              <a:ext uri="{FF2B5EF4-FFF2-40B4-BE49-F238E27FC236}">
                <a16:creationId xmlns:a16="http://schemas.microsoft.com/office/drawing/2014/main" id="{CD41668A-81C7-9BF2-9EC1-6D7C31672DFA}"/>
              </a:ext>
            </a:extLst>
          </p:cNvPr>
          <p:cNvGrpSpPr/>
          <p:nvPr userDrawn="1"/>
        </p:nvGrpSpPr>
        <p:grpSpPr>
          <a:xfrm rot="16200000">
            <a:off x="506467" y="594478"/>
            <a:ext cx="335280" cy="567690"/>
            <a:chOff x="697976" y="480133"/>
            <a:chExt cx="335280" cy="567690"/>
          </a:xfrm>
        </p:grpSpPr>
        <p:sp>
          <p:nvSpPr>
            <p:cNvPr id="3" name="Freeform 2">
              <a:extLst>
                <a:ext uri="{FF2B5EF4-FFF2-40B4-BE49-F238E27FC236}">
                  <a16:creationId xmlns:a16="http://schemas.microsoft.com/office/drawing/2014/main" id="{1A703ECD-8141-7279-5536-24C191D7CC9B}"/>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18D9AECC-E13D-07AC-EA52-38C26808E887}"/>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
        <p:nvSpPr>
          <p:cNvPr id="7" name="Subtitle 2">
            <a:extLst>
              <a:ext uri="{FF2B5EF4-FFF2-40B4-BE49-F238E27FC236}">
                <a16:creationId xmlns:a16="http://schemas.microsoft.com/office/drawing/2014/main" id="{5A14752E-5A00-221F-756F-F421ABA6178E}"/>
              </a:ext>
            </a:extLst>
          </p:cNvPr>
          <p:cNvSpPr>
            <a:spLocks noGrp="1"/>
          </p:cNvSpPr>
          <p:nvPr>
            <p:ph type="subTitle" idx="1"/>
          </p:nvPr>
        </p:nvSpPr>
        <p:spPr>
          <a:xfrm>
            <a:off x="393192" y="3682657"/>
            <a:ext cx="8119872" cy="495309"/>
          </a:xfrm>
        </p:spPr>
        <p:txBody>
          <a:bodyPr lIns="0" tIns="0" rIns="0" bIns="0">
            <a:noAutofit/>
          </a:bodyPr>
          <a:lstStyle>
            <a:lvl1pPr marL="0" indent="0" algn="l">
              <a:spcBef>
                <a:spcPts val="300"/>
              </a:spcBef>
              <a:spcAft>
                <a:spcPts val="300"/>
              </a:spcAft>
              <a:buNone/>
              <a:defRPr sz="2400">
                <a:solidFill>
                  <a:schemeClr val="accent6"/>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946011628"/>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31"/>
        <p:cNvGrpSpPr/>
        <p:nvPr/>
      </p:nvGrpSpPr>
      <p:grpSpPr>
        <a:xfrm>
          <a:off x="0" y="0"/>
          <a:ext cx="0" cy="0"/>
          <a:chOff x="0" y="0"/>
          <a:chExt cx="0" cy="0"/>
        </a:xfrm>
      </p:grpSpPr>
      <p:sp>
        <p:nvSpPr>
          <p:cNvPr id="32" name="Google Shape;32;p53"/>
          <p:cNvSpPr txBox="1">
            <a:spLocks noGrp="1"/>
          </p:cNvSpPr>
          <p:nvPr>
            <p:ph type="body" idx="1"/>
          </p:nvPr>
        </p:nvSpPr>
        <p:spPr>
          <a:xfrm>
            <a:off x="671757" y="1420507"/>
            <a:ext cx="6972300" cy="198131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3750"/>
              <a:buFont typeface="Arial"/>
              <a:buNone/>
              <a:defRPr sz="3750" b="0" i="0" u="none" strike="noStrike" cap="none">
                <a:solidFill>
                  <a:srgbClr val="003B49"/>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050"/>
              <a:buFont typeface="Arial"/>
              <a:buNone/>
              <a:defRPr sz="105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0"/>
              </a:spcBef>
              <a:spcAft>
                <a:spcPts val="0"/>
              </a:spcAft>
              <a:buClr>
                <a:srgbClr val="000000"/>
              </a:buClr>
              <a:buSzPts val="1050"/>
              <a:buFont typeface="Arial"/>
              <a:buNone/>
              <a:defRPr sz="105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0"/>
              </a:spcBef>
              <a:spcAft>
                <a:spcPts val="0"/>
              </a:spcAft>
              <a:buClr>
                <a:srgbClr val="000000"/>
              </a:buClr>
              <a:buSzPts val="1050"/>
              <a:buFont typeface="Arial"/>
              <a:buNone/>
              <a:defRPr sz="105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0"/>
              </a:spcBef>
              <a:spcAft>
                <a:spcPts val="0"/>
              </a:spcAft>
              <a:buClr>
                <a:srgbClr val="000000"/>
              </a:buClr>
              <a:buSzPts val="1050"/>
              <a:buFont typeface="Arial"/>
              <a:buNone/>
              <a:defRPr sz="1050" b="0" i="0" u="none" strike="noStrike" cap="none">
                <a:solidFill>
                  <a:srgbClr val="E8D3A2"/>
                </a:solidFill>
                <a:latin typeface="Encode Sans Black"/>
                <a:ea typeface="Encode Sans Black"/>
                <a:cs typeface="Encode Sans Black"/>
                <a:sym typeface="Encode Sans Black"/>
              </a:defRPr>
            </a:lvl5pPr>
            <a:lvl6pPr marL="2743200" marR="0" lvl="5" indent="-22860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9pPr>
          </a:lstStyle>
          <a:p>
            <a:endParaRPr/>
          </a:p>
        </p:txBody>
      </p:sp>
      <p:pic>
        <p:nvPicPr>
          <p:cNvPr id="33" name="Google Shape;33;p53"/>
          <p:cNvPicPr preferRelativeResize="0"/>
          <p:nvPr/>
        </p:nvPicPr>
        <p:blipFill rotWithShape="1">
          <a:blip r:embed="rId2">
            <a:alphaModFix/>
          </a:blip>
          <a:srcRect/>
          <a:stretch/>
        </p:blipFill>
        <p:spPr>
          <a:xfrm>
            <a:off x="7644057" y="4141788"/>
            <a:ext cx="1349466" cy="818610"/>
          </a:xfrm>
          <a:prstGeom prst="rect">
            <a:avLst/>
          </a:prstGeom>
          <a:noFill/>
          <a:ln>
            <a:noFill/>
          </a:ln>
        </p:spPr>
      </p:pic>
      <p:pic>
        <p:nvPicPr>
          <p:cNvPr id="34" name="Google Shape;34;p53"/>
          <p:cNvPicPr preferRelativeResize="0"/>
          <p:nvPr/>
        </p:nvPicPr>
        <p:blipFill rotWithShape="1">
          <a:blip r:embed="rId3">
            <a:alphaModFix/>
          </a:blip>
          <a:srcRect/>
          <a:stretch/>
        </p:blipFill>
        <p:spPr>
          <a:xfrm>
            <a:off x="-71553" y="-152013"/>
            <a:ext cx="9342553" cy="350345"/>
          </a:xfrm>
          <a:prstGeom prst="rect">
            <a:avLst/>
          </a:prstGeom>
          <a:noFill/>
          <a:ln>
            <a:noFill/>
          </a:ln>
        </p:spPr>
      </p:pic>
      <p:sp>
        <p:nvSpPr>
          <p:cNvPr id="35" name="Google Shape;35;p53"/>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a:lvl1pPr>
            <a:lvl2pPr marL="0" marR="0" lvl="1" indent="0" algn="r">
              <a:lnSpc>
                <a:spcPct val="100000"/>
              </a:lnSpc>
              <a:spcBef>
                <a:spcPts val="0"/>
              </a:spcBef>
              <a:spcAft>
                <a:spcPts val="0"/>
              </a:spcAft>
              <a:buClr>
                <a:srgbClr val="000000"/>
              </a:buClr>
              <a:buSzPts val="1200"/>
              <a:buFont typeface="Arial"/>
              <a:buNone/>
              <a:defRPr/>
            </a:lvl2pPr>
            <a:lvl3pPr marL="0" marR="0" lvl="2" indent="0" algn="r">
              <a:lnSpc>
                <a:spcPct val="100000"/>
              </a:lnSpc>
              <a:spcBef>
                <a:spcPts val="0"/>
              </a:spcBef>
              <a:spcAft>
                <a:spcPts val="0"/>
              </a:spcAft>
              <a:buClr>
                <a:srgbClr val="000000"/>
              </a:buClr>
              <a:buSzPts val="1200"/>
              <a:buFont typeface="Arial"/>
              <a:buNone/>
              <a:defRPr/>
            </a:lvl3pPr>
            <a:lvl4pPr marL="0" marR="0" lvl="3" indent="0" algn="r">
              <a:lnSpc>
                <a:spcPct val="100000"/>
              </a:lnSpc>
              <a:spcBef>
                <a:spcPts val="0"/>
              </a:spcBef>
              <a:spcAft>
                <a:spcPts val="0"/>
              </a:spcAft>
              <a:buClr>
                <a:srgbClr val="000000"/>
              </a:buClr>
              <a:buSzPts val="1200"/>
              <a:buFont typeface="Arial"/>
              <a:buNone/>
              <a:defRPr/>
            </a:lvl4pPr>
            <a:lvl5pPr marL="0" marR="0" lvl="4" indent="0" algn="r">
              <a:lnSpc>
                <a:spcPct val="100000"/>
              </a:lnSpc>
              <a:spcBef>
                <a:spcPts val="0"/>
              </a:spcBef>
              <a:spcAft>
                <a:spcPts val="0"/>
              </a:spcAft>
              <a:buClr>
                <a:srgbClr val="000000"/>
              </a:buClr>
              <a:buSzPts val="1200"/>
              <a:buFont typeface="Arial"/>
              <a:buNone/>
              <a:defRPr/>
            </a:lvl5pPr>
            <a:lvl6pPr marL="0" marR="0" lvl="5" indent="0" algn="r">
              <a:lnSpc>
                <a:spcPct val="100000"/>
              </a:lnSpc>
              <a:spcBef>
                <a:spcPts val="0"/>
              </a:spcBef>
              <a:spcAft>
                <a:spcPts val="0"/>
              </a:spcAft>
              <a:buClr>
                <a:srgbClr val="000000"/>
              </a:buClr>
              <a:buSzPts val="1200"/>
              <a:buFont typeface="Arial"/>
              <a:buNone/>
              <a:defRPr/>
            </a:lvl6pPr>
            <a:lvl7pPr marL="0" marR="0" lvl="6" indent="0" algn="r">
              <a:lnSpc>
                <a:spcPct val="100000"/>
              </a:lnSpc>
              <a:spcBef>
                <a:spcPts val="0"/>
              </a:spcBef>
              <a:spcAft>
                <a:spcPts val="0"/>
              </a:spcAft>
              <a:buClr>
                <a:srgbClr val="000000"/>
              </a:buClr>
              <a:buSzPts val="1200"/>
              <a:buFont typeface="Arial"/>
              <a:buNone/>
              <a:defRPr/>
            </a:lvl7pPr>
            <a:lvl8pPr marL="0" marR="0" lvl="7" indent="0" algn="r">
              <a:lnSpc>
                <a:spcPct val="100000"/>
              </a:lnSpc>
              <a:spcBef>
                <a:spcPts val="0"/>
              </a:spcBef>
              <a:spcAft>
                <a:spcPts val="0"/>
              </a:spcAft>
              <a:buClr>
                <a:srgbClr val="000000"/>
              </a:buClr>
              <a:buSzPts val="1200"/>
              <a:buFont typeface="Arial"/>
              <a:buNone/>
              <a:defRPr/>
            </a:lvl8pPr>
            <a:lvl9pPr marL="0" marR="0" lvl="8" indent="0" algn="r">
              <a:lnSpc>
                <a:spcPct val="100000"/>
              </a:lnSpc>
              <a:spcBef>
                <a:spcPts val="0"/>
              </a:spcBef>
              <a:spcAft>
                <a:spcPts val="0"/>
              </a:spcAft>
              <a:buClr>
                <a:srgbClr val="000000"/>
              </a:buClr>
              <a:buSzPts val="120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46520" y="4873752"/>
            <a:ext cx="2057400" cy="118872"/>
          </a:xfrm>
        </p:spPr>
        <p:txBody>
          <a:bodyPr lIns="0" tIns="0" rIns="0" bIns="0"/>
          <a:lstStyle>
            <a:lvl1pPr>
              <a:defRPr>
                <a:solidFill>
                  <a:srgbClr val="63666A"/>
                </a:solidFill>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390263" y="1216152"/>
            <a:ext cx="8119872" cy="365760"/>
          </a:xfrm>
          <a:prstGeom prst="rect">
            <a:avLst/>
          </a:prstGeom>
        </p:spPr>
        <p:txBody>
          <a:bodyPr vert="horz" lIns="0" tIns="0" rIns="0" bIns="0" rtlCol="0" anchor="b" anchorCtr="0"/>
          <a:lstStyle>
            <a:lvl1pPr algn="l">
              <a:defRPr sz="1400" b="0" i="0">
                <a:solidFill>
                  <a:schemeClr val="tx1"/>
                </a:solidFill>
                <a:latin typeface="Tisa Offc Serif Pro" panose="02010504030101020102" pitchFamily="2" charset="0"/>
              </a:defRPr>
            </a:lvl1pPr>
          </a:lstStyle>
          <a:p>
            <a:r>
              <a:rPr lang="en-US"/>
              <a:t>Missouri University of Science and Technology</a:t>
            </a:r>
            <a:endParaRPr lang="en-US" dirty="0"/>
          </a:p>
        </p:txBody>
      </p:sp>
      <p:pic>
        <p:nvPicPr>
          <p:cNvPr id="8" name="Picture 15">
            <a:extLst>
              <a:ext uri="{FF2B5EF4-FFF2-40B4-BE49-F238E27FC236}">
                <a16:creationId xmlns:a16="http://schemas.microsoft.com/office/drawing/2014/main" id="{386CE58C-66A4-B1EB-FDC5-54F3E5441E7E}"/>
              </a:ext>
            </a:extLst>
          </p:cNvPr>
          <p:cNvPicPr>
            <a:picLocks noChangeAspect="1"/>
          </p:cNvPicPr>
          <p:nvPr userDrawn="1"/>
        </p:nvPicPr>
        <p:blipFill>
          <a:blip r:embed="rId2"/>
          <a:srcRect/>
          <a:stretch/>
        </p:blipFill>
        <p:spPr>
          <a:xfrm>
            <a:off x="7768374" y="0"/>
            <a:ext cx="735546" cy="735546"/>
          </a:xfrm>
          <a:prstGeom prst="rect">
            <a:avLst/>
          </a:prstGeom>
          <a:solidFill>
            <a:schemeClr val="tx1"/>
          </a:solidFill>
        </p:spPr>
      </p:pic>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3" y="4334256"/>
            <a:ext cx="8118003" cy="283464"/>
          </a:xfrm>
        </p:spPr>
        <p:txBody>
          <a:bodyPr lIns="0" tIns="0" rIns="0" bIns="0">
            <a:noAutofit/>
          </a:bodyPr>
          <a:lstStyle>
            <a:lvl1pPr marL="0" indent="0">
              <a:buNone/>
              <a:defRPr sz="2400" b="0" i="0">
                <a:solidFill>
                  <a:schemeClr val="tx1"/>
                </a:solidFill>
                <a:latin typeface="Tisa Offc Serif Pro" panose="02010504030101020102"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
        <p:nvSpPr>
          <p:cNvPr id="4" name="Text Placeholder 3">
            <a:extLst>
              <a:ext uri="{FF2B5EF4-FFF2-40B4-BE49-F238E27FC236}">
                <a16:creationId xmlns:a16="http://schemas.microsoft.com/office/drawing/2014/main" id="{69595F9F-8834-E834-C7F4-D9C65F3FE4F3}"/>
              </a:ext>
            </a:extLst>
          </p:cNvPr>
          <p:cNvSpPr>
            <a:spLocks noGrp="1"/>
          </p:cNvSpPr>
          <p:nvPr>
            <p:ph type="body" sz="quarter" idx="14"/>
          </p:nvPr>
        </p:nvSpPr>
        <p:spPr>
          <a:xfrm>
            <a:off x="390525" y="1965960"/>
            <a:ext cx="8119872" cy="1307592"/>
          </a:xfrm>
        </p:spPr>
        <p:txBody>
          <a:bodyPr lIns="0" tIns="0" rIns="0" bIns="0">
            <a:noAutofit/>
          </a:bodyPr>
          <a:lstStyle>
            <a:lvl1pPr>
              <a:defRPr sz="4400">
                <a:latin typeface="Franklin Gothic Medium" panose="020B0603020102020204" pitchFamily="34" charset="0"/>
              </a:defRPr>
            </a:lvl1pPr>
            <a:lvl2pPr>
              <a:defRPr sz="4400">
                <a:latin typeface="Franklin Gothic Medium" panose="020B0603020102020204" pitchFamily="34" charset="0"/>
              </a:defRPr>
            </a:lvl2pPr>
            <a:lvl3pPr>
              <a:defRPr sz="4400">
                <a:latin typeface="Franklin Gothic Medium" panose="020B0603020102020204" pitchFamily="34" charset="0"/>
              </a:defRPr>
            </a:lvl3pPr>
            <a:lvl4pPr>
              <a:defRPr sz="4400">
                <a:latin typeface="Franklin Gothic Medium" panose="020B0603020102020204" pitchFamily="34" charset="0"/>
              </a:defRPr>
            </a:lvl4pPr>
            <a:lvl5pPr>
              <a:defRPr sz="4400">
                <a:latin typeface="Franklin Gothic Medium" panose="020B0603020102020204" pitchFamily="34" charset="0"/>
              </a:defRPr>
            </a:lvl5pPr>
          </a:lstStyle>
          <a:p>
            <a:pPr lvl="0"/>
            <a:r>
              <a:rPr lang="en-US"/>
              <a:t>Click to edit Master text styles</a:t>
            </a:r>
          </a:p>
        </p:txBody>
      </p:sp>
      <p:grpSp>
        <p:nvGrpSpPr>
          <p:cNvPr id="2" name="Group 1">
            <a:extLst>
              <a:ext uri="{FF2B5EF4-FFF2-40B4-BE49-F238E27FC236}">
                <a16:creationId xmlns:a16="http://schemas.microsoft.com/office/drawing/2014/main" id="{4A04F2F2-E235-B8C6-4F0A-4077889BCDED}"/>
              </a:ext>
            </a:extLst>
          </p:cNvPr>
          <p:cNvGrpSpPr/>
          <p:nvPr userDrawn="1"/>
        </p:nvGrpSpPr>
        <p:grpSpPr>
          <a:xfrm rot="16200000">
            <a:off x="506467" y="594478"/>
            <a:ext cx="335280" cy="567690"/>
            <a:chOff x="697976" y="480133"/>
            <a:chExt cx="335280" cy="567690"/>
          </a:xfrm>
        </p:grpSpPr>
        <p:sp>
          <p:nvSpPr>
            <p:cNvPr id="3" name="Freeform 2">
              <a:extLst>
                <a:ext uri="{FF2B5EF4-FFF2-40B4-BE49-F238E27FC236}">
                  <a16:creationId xmlns:a16="http://schemas.microsoft.com/office/drawing/2014/main" id="{9B13C075-79B0-3E2F-B580-3E187946AF81}"/>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074E4BB0-2476-B6FA-D491-A697317C7F70}"/>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
        <p:nvSpPr>
          <p:cNvPr id="10" name="Subtitle 2">
            <a:extLst>
              <a:ext uri="{FF2B5EF4-FFF2-40B4-BE49-F238E27FC236}">
                <a16:creationId xmlns:a16="http://schemas.microsoft.com/office/drawing/2014/main" id="{D0FBBBB1-F146-7857-B5B7-D4DBA4728953}"/>
              </a:ext>
            </a:extLst>
          </p:cNvPr>
          <p:cNvSpPr>
            <a:spLocks noGrp="1"/>
          </p:cNvSpPr>
          <p:nvPr>
            <p:ph type="subTitle" idx="1"/>
          </p:nvPr>
        </p:nvSpPr>
        <p:spPr>
          <a:xfrm>
            <a:off x="393192" y="3685032"/>
            <a:ext cx="8117205"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967790473"/>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Title Slide">
    <p:bg>
      <p:bgRef idx="1001">
        <a:schemeClr val="bg2"/>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46520" y="4873752"/>
            <a:ext cx="2057400" cy="118872"/>
          </a:xfrm>
        </p:spPr>
        <p:txBody>
          <a:bodyPr lIns="0" tIns="0" rIns="0" bIns="0" anchor="t" anchorCtr="0"/>
          <a:lstStyle>
            <a:lvl1pPr>
              <a:defRPr>
                <a:solidFill>
                  <a:srgbClr val="63666A"/>
                </a:solidFill>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390263" y="1216152"/>
            <a:ext cx="8119872" cy="365125"/>
          </a:xfrm>
          <a:prstGeom prst="rect">
            <a:avLst/>
          </a:prstGeom>
        </p:spPr>
        <p:txBody>
          <a:bodyPr vert="horz" lIns="0" tIns="0" rIns="0" bIns="0" rtlCol="0" anchor="b" anchorCtr="0"/>
          <a:lstStyle>
            <a:lvl1pPr algn="l">
              <a:defRPr sz="1400" b="0" i="0">
                <a:solidFill>
                  <a:schemeClr val="tx1"/>
                </a:solidFill>
                <a:latin typeface="Tisa Offc Serif Pro" panose="02010504030101020102" pitchFamily="2" charset="0"/>
              </a:defRPr>
            </a:lvl1pPr>
          </a:lstStyle>
          <a:p>
            <a:r>
              <a:rPr lang="en-US"/>
              <a:t>Missouri University of Science and Technology</a:t>
            </a:r>
            <a:endParaRPr lang="en-US" dirty="0"/>
          </a:p>
        </p:txBody>
      </p:sp>
      <p:pic>
        <p:nvPicPr>
          <p:cNvPr id="8" name="Picture 15">
            <a:extLst>
              <a:ext uri="{FF2B5EF4-FFF2-40B4-BE49-F238E27FC236}">
                <a16:creationId xmlns:a16="http://schemas.microsoft.com/office/drawing/2014/main" id="{386CE58C-66A4-B1EB-FDC5-54F3E5441E7E}"/>
              </a:ext>
            </a:extLst>
          </p:cNvPr>
          <p:cNvPicPr>
            <a:picLocks noChangeAspect="1"/>
          </p:cNvPicPr>
          <p:nvPr userDrawn="1"/>
        </p:nvPicPr>
        <p:blipFill>
          <a:blip r:embed="rId2"/>
          <a:srcRect/>
          <a:stretch/>
        </p:blipFill>
        <p:spPr>
          <a:xfrm>
            <a:off x="7774851" y="0"/>
            <a:ext cx="735546" cy="735546"/>
          </a:xfrm>
          <a:prstGeom prst="rect">
            <a:avLst/>
          </a:prstGeom>
          <a:solidFill>
            <a:schemeClr val="tx1"/>
          </a:solidFill>
        </p:spPr>
      </p:pic>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2" y="4331798"/>
            <a:ext cx="8119872" cy="283464"/>
          </a:xfrm>
        </p:spPr>
        <p:txBody>
          <a:bodyPr lIns="0" tIns="0" rIns="0" bIns="0">
            <a:noAutofit/>
          </a:bodyPr>
          <a:lstStyle>
            <a:lvl1pPr marL="0" indent="0">
              <a:buNone/>
              <a:defRPr sz="2400" b="0" i="0">
                <a:solidFill>
                  <a:schemeClr val="tx1"/>
                </a:solidFill>
                <a:latin typeface="Tisa Offc Serif Pro" panose="02010504030101020102"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
        <p:nvSpPr>
          <p:cNvPr id="3" name="Text Placeholder 3">
            <a:extLst>
              <a:ext uri="{FF2B5EF4-FFF2-40B4-BE49-F238E27FC236}">
                <a16:creationId xmlns:a16="http://schemas.microsoft.com/office/drawing/2014/main" id="{CDFCCC2A-05EE-B0E7-42A2-17319DE6AC79}"/>
              </a:ext>
            </a:extLst>
          </p:cNvPr>
          <p:cNvSpPr>
            <a:spLocks noGrp="1"/>
          </p:cNvSpPr>
          <p:nvPr>
            <p:ph type="body" sz="quarter" idx="14"/>
          </p:nvPr>
        </p:nvSpPr>
        <p:spPr>
          <a:xfrm>
            <a:off x="390525" y="1965960"/>
            <a:ext cx="8119872" cy="1307592"/>
          </a:xfrm>
        </p:spPr>
        <p:txBody>
          <a:bodyPr lIns="0" tIns="0" rIns="0" bIns="0">
            <a:noAutofit/>
          </a:bodyPr>
          <a:lstStyle>
            <a:lvl1pPr>
              <a:defRPr sz="4400">
                <a:latin typeface="Franklin Gothic Medium" panose="020B0603020102020204" pitchFamily="34" charset="0"/>
              </a:defRPr>
            </a:lvl1pPr>
            <a:lvl2pPr>
              <a:defRPr sz="4400">
                <a:latin typeface="Franklin Gothic Medium" panose="020B0603020102020204" pitchFamily="34" charset="0"/>
              </a:defRPr>
            </a:lvl2pPr>
            <a:lvl3pPr>
              <a:defRPr sz="4400">
                <a:latin typeface="Franklin Gothic Medium" panose="020B0603020102020204" pitchFamily="34" charset="0"/>
              </a:defRPr>
            </a:lvl3pPr>
            <a:lvl4pPr>
              <a:defRPr sz="4400">
                <a:latin typeface="Franklin Gothic Medium" panose="020B0603020102020204" pitchFamily="34" charset="0"/>
              </a:defRPr>
            </a:lvl4pPr>
            <a:lvl5pPr>
              <a:defRPr sz="4400">
                <a:latin typeface="Franklin Gothic Medium" panose="020B0603020102020204" pitchFamily="34" charset="0"/>
              </a:defRPr>
            </a:lvl5pPr>
          </a:lstStyle>
          <a:p>
            <a:pPr lvl="0"/>
            <a:r>
              <a:rPr lang="en-US"/>
              <a:t>Click to edit Master text styles</a:t>
            </a:r>
          </a:p>
        </p:txBody>
      </p:sp>
      <p:grpSp>
        <p:nvGrpSpPr>
          <p:cNvPr id="2" name="Group 1">
            <a:extLst>
              <a:ext uri="{FF2B5EF4-FFF2-40B4-BE49-F238E27FC236}">
                <a16:creationId xmlns:a16="http://schemas.microsoft.com/office/drawing/2014/main" id="{3F1D875A-59ED-E336-9EA5-BD5C575BBCEF}"/>
              </a:ext>
            </a:extLst>
          </p:cNvPr>
          <p:cNvGrpSpPr/>
          <p:nvPr userDrawn="1"/>
        </p:nvGrpSpPr>
        <p:grpSpPr>
          <a:xfrm rot="16200000">
            <a:off x="506467" y="594478"/>
            <a:ext cx="335280" cy="567690"/>
            <a:chOff x="697976" y="480133"/>
            <a:chExt cx="335280" cy="567690"/>
          </a:xfrm>
        </p:grpSpPr>
        <p:sp>
          <p:nvSpPr>
            <p:cNvPr id="7" name="Freeform 6">
              <a:extLst>
                <a:ext uri="{FF2B5EF4-FFF2-40B4-BE49-F238E27FC236}">
                  <a16:creationId xmlns:a16="http://schemas.microsoft.com/office/drawing/2014/main" id="{5D2161B1-4962-A90D-C8FD-1E2D7649713E}"/>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A36F94A-3482-352F-E6F2-54AA3F7E6B31}"/>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
        <p:nvSpPr>
          <p:cNvPr id="10" name="Subtitle 2">
            <a:extLst>
              <a:ext uri="{FF2B5EF4-FFF2-40B4-BE49-F238E27FC236}">
                <a16:creationId xmlns:a16="http://schemas.microsoft.com/office/drawing/2014/main" id="{2CA5C67E-0E57-4882-3892-D09EDD5B889F}"/>
              </a:ext>
            </a:extLst>
          </p:cNvPr>
          <p:cNvSpPr>
            <a:spLocks noGrp="1"/>
          </p:cNvSpPr>
          <p:nvPr>
            <p:ph type="subTitle" idx="1"/>
          </p:nvPr>
        </p:nvSpPr>
        <p:spPr>
          <a:xfrm>
            <a:off x="390261" y="3685032"/>
            <a:ext cx="8119872" cy="493776"/>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705905203"/>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Title Slide">
    <p:bg>
      <p:bgRef idx="1001">
        <a:schemeClr val="bg1"/>
      </p:bgRef>
    </p:bg>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6044813" y="0"/>
            <a:ext cx="3099188" cy="51435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endParaRPr lang="en-US" dirty="0"/>
          </a:p>
        </p:txBody>
      </p:sp>
      <p:sp>
        <p:nvSpPr>
          <p:cNvPr id="2" name="Title 1"/>
          <p:cNvSpPr>
            <a:spLocks noGrp="1"/>
          </p:cNvSpPr>
          <p:nvPr>
            <p:ph type="ctrTitle"/>
          </p:nvPr>
        </p:nvSpPr>
        <p:spPr>
          <a:xfrm>
            <a:off x="374904" y="1307592"/>
            <a:ext cx="5429162" cy="1790700"/>
          </a:xfrm>
          <a:prstGeom prst="rect">
            <a:avLst/>
          </a:prstGeom>
        </p:spPr>
        <p:txBody>
          <a:bodyPr lIns="0" tIns="0" rIns="0" bIns="0" anchor="b">
            <a:noAutofit/>
          </a:bodyPr>
          <a:lstStyle>
            <a:lvl1pPr algn="l">
              <a:defRPr sz="4400">
                <a:solidFill>
                  <a:schemeClr val="accent6"/>
                </a:solidFill>
              </a:defRPr>
            </a:lvl1pPr>
          </a:lstStyle>
          <a:p>
            <a:r>
              <a:rPr lang="en-US"/>
              <a:t>Click to edit Master title style</a:t>
            </a:r>
            <a:endParaRPr lang="en-US" dirty="0"/>
          </a:p>
        </p:txBody>
      </p:sp>
      <p:sp>
        <p:nvSpPr>
          <p:cNvPr id="3" name="Subtitle 2"/>
          <p:cNvSpPr>
            <a:spLocks noGrp="1"/>
          </p:cNvSpPr>
          <p:nvPr>
            <p:ph type="subTitle" idx="1"/>
          </p:nvPr>
        </p:nvSpPr>
        <p:spPr>
          <a:xfrm>
            <a:off x="378325" y="3208371"/>
            <a:ext cx="5429163" cy="495309"/>
          </a:xfrm>
        </p:spPr>
        <p:txBody>
          <a:bodyPr lIns="0" tIns="0" rIns="0" bIns="0">
            <a:noAutofit/>
          </a:bodyPr>
          <a:lstStyle>
            <a:lvl1pPr marL="0" indent="0" algn="l">
              <a:spcBef>
                <a:spcPts val="300"/>
              </a:spcBef>
              <a:spcAft>
                <a:spcPts val="300"/>
              </a:spcAft>
              <a:buNone/>
              <a:defRPr sz="2400">
                <a:solidFill>
                  <a:schemeClr val="accent6"/>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750088" y="4751196"/>
            <a:ext cx="2057400" cy="118872"/>
          </a:xfrm>
        </p:spPr>
        <p:txBody>
          <a:bodyPr lIns="0" tIns="0" rIns="0" bIns="0" anchor="t" anchorCtr="0"/>
          <a:lstStyle>
            <a:lvl1pPr>
              <a:defRPr>
                <a:solidFill>
                  <a:srgbClr val="B2B4B2"/>
                </a:solidFill>
              </a:defRPr>
            </a:lvl1pPr>
          </a:lstStyle>
          <a:p>
            <a:fld id="{1CF77CCB-A837-3E49-BD58-C1431ED74FC9}" type="slidenum">
              <a:rPr lang="en-US" smtClean="0"/>
              <a:pPr/>
              <a:t>‹#›</a:t>
            </a:fld>
            <a:endParaRPr lang="en-US"/>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403407" y="182960"/>
            <a:ext cx="2705403" cy="365125"/>
          </a:xfrm>
          <a:prstGeom prst="rect">
            <a:avLst/>
          </a:prstGeom>
        </p:spPr>
        <p:txBody>
          <a:bodyPr vert="horz" lIns="0" tIns="0" rIns="0" bIns="0" rtlCol="0" anchor="ctr"/>
          <a:lstStyle>
            <a:lvl1pPr algn="l">
              <a:defRPr sz="1400" b="0">
                <a:solidFill>
                  <a:schemeClr val="tx2"/>
                </a:solidFill>
                <a:latin typeface="Tisa Offc Serif Pro" panose="02010504030101020102" pitchFamily="2" charset="0"/>
              </a:defRPr>
            </a:lvl1pPr>
          </a:lstStyle>
          <a:p>
            <a:r>
              <a:rPr lang="en-US" dirty="0"/>
              <a:t>Missouri University of Science and Technology</a:t>
            </a:r>
          </a:p>
        </p:txBody>
      </p:sp>
      <p:pic>
        <p:nvPicPr>
          <p:cNvPr id="8" name="Picture 15">
            <a:extLst>
              <a:ext uri="{FF2B5EF4-FFF2-40B4-BE49-F238E27FC236}">
                <a16:creationId xmlns:a16="http://schemas.microsoft.com/office/drawing/2014/main" id="{386CE58C-66A4-B1EB-FDC5-54F3E5441E7E}"/>
              </a:ext>
            </a:extLst>
          </p:cNvPr>
          <p:cNvPicPr>
            <a:picLocks noChangeAspect="1"/>
          </p:cNvPicPr>
          <p:nvPr userDrawn="1"/>
        </p:nvPicPr>
        <p:blipFill>
          <a:blip r:embed="rId2"/>
          <a:srcRect/>
          <a:stretch/>
        </p:blipFill>
        <p:spPr>
          <a:xfrm>
            <a:off x="393192" y="0"/>
            <a:ext cx="787756" cy="787756"/>
          </a:xfrm>
          <a:prstGeom prst="rect">
            <a:avLst/>
          </a:prstGeom>
          <a:solidFill>
            <a:schemeClr val="tx1"/>
          </a:solidFill>
        </p:spPr>
      </p:pic>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378324" y="4123467"/>
            <a:ext cx="5431536" cy="283464"/>
          </a:xfrm>
        </p:spPr>
        <p:txBody>
          <a:bodyPr lIns="0" tIns="0" rIns="0" bIns="0">
            <a:noAutofit/>
          </a:bodyPr>
          <a:lstStyle>
            <a:lvl1pPr marL="0" indent="0">
              <a:buNone/>
              <a:defRPr sz="24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Tree>
    <p:extLst>
      <p:ext uri="{BB962C8B-B14F-4D97-AF65-F5344CB8AC3E}">
        <p14:creationId xmlns:p14="http://schemas.microsoft.com/office/powerpoint/2010/main" val="989447741"/>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7_Title Slide">
    <p:bg>
      <p:bgRef idx="1001">
        <a:schemeClr val="bg1"/>
      </p:bgRef>
    </p:bg>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6044813" y="0"/>
            <a:ext cx="3099188" cy="51435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endParaRPr lang="en-US" dirty="0"/>
          </a:p>
        </p:txBody>
      </p:sp>
      <p:sp>
        <p:nvSpPr>
          <p:cNvPr id="2" name="Title 1"/>
          <p:cNvSpPr>
            <a:spLocks noGrp="1"/>
          </p:cNvSpPr>
          <p:nvPr>
            <p:ph type="ctrTitle"/>
          </p:nvPr>
        </p:nvSpPr>
        <p:spPr>
          <a:xfrm>
            <a:off x="374904" y="1307592"/>
            <a:ext cx="5429162" cy="1790700"/>
          </a:xfrm>
          <a:prstGeom prst="rect">
            <a:avLst/>
          </a:prstGeom>
        </p:spPr>
        <p:txBody>
          <a:bodyPr lIns="0" tIns="0" rIns="0" bIns="0" anchor="b">
            <a:noAutofit/>
          </a:bodyPr>
          <a:lstStyle>
            <a:lvl1pPr algn="l">
              <a:defRPr sz="4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378325" y="3208371"/>
            <a:ext cx="5429163"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750088" y="4751196"/>
            <a:ext cx="2057400" cy="118872"/>
          </a:xfrm>
        </p:spPr>
        <p:txBody>
          <a:bodyPr lIns="0" tIns="0" rIns="0" bIns="0" anchor="t" anchorCtr="0"/>
          <a:lstStyle>
            <a:lvl1pPr>
              <a:defRPr>
                <a:solidFill>
                  <a:srgbClr val="63666A"/>
                </a:solidFill>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399032" y="182880"/>
            <a:ext cx="2705403" cy="365125"/>
          </a:xfrm>
          <a:prstGeom prst="rect">
            <a:avLst/>
          </a:prstGeom>
        </p:spPr>
        <p:txBody>
          <a:bodyPr vert="horz" lIns="0" tIns="0" rIns="0" bIns="0" rtlCol="0" anchor="ctr"/>
          <a:lstStyle>
            <a:lvl1pPr algn="l">
              <a:defRPr sz="1400" b="0">
                <a:solidFill>
                  <a:schemeClr val="tx1"/>
                </a:solidFill>
                <a:latin typeface="Tisa Offc Serif Pro" panose="02010504030101020102" pitchFamily="2" charset="0"/>
              </a:defRPr>
            </a:lvl1pPr>
          </a:lstStyle>
          <a:p>
            <a:r>
              <a:rPr lang="en-US" dirty="0"/>
              <a:t>Missouri University of Science and Technology</a:t>
            </a:r>
          </a:p>
        </p:txBody>
      </p:sp>
      <p:pic>
        <p:nvPicPr>
          <p:cNvPr id="8" name="Picture 15">
            <a:extLst>
              <a:ext uri="{FF2B5EF4-FFF2-40B4-BE49-F238E27FC236}">
                <a16:creationId xmlns:a16="http://schemas.microsoft.com/office/drawing/2014/main" id="{386CE58C-66A4-B1EB-FDC5-54F3E5441E7E}"/>
              </a:ext>
            </a:extLst>
          </p:cNvPr>
          <p:cNvPicPr>
            <a:picLocks noChangeAspect="1"/>
          </p:cNvPicPr>
          <p:nvPr userDrawn="1"/>
        </p:nvPicPr>
        <p:blipFill>
          <a:blip r:embed="rId2"/>
          <a:srcRect/>
          <a:stretch/>
        </p:blipFill>
        <p:spPr>
          <a:xfrm>
            <a:off x="378324" y="0"/>
            <a:ext cx="787755" cy="787755"/>
          </a:xfrm>
          <a:prstGeom prst="rect">
            <a:avLst/>
          </a:prstGeom>
          <a:solidFill>
            <a:schemeClr val="tx1"/>
          </a:solidFill>
        </p:spPr>
      </p:pic>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378324" y="4123467"/>
            <a:ext cx="5431536" cy="283464"/>
          </a:xfrm>
        </p:spPr>
        <p:txBody>
          <a:bodyPr lIns="0" tIns="0" rIns="0" bIns="0">
            <a:noAutofit/>
          </a:bodyPr>
          <a:lstStyle>
            <a:lvl1pPr marL="0" indent="0">
              <a:buNone/>
              <a:defRPr sz="2400">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Tree>
    <p:extLst>
      <p:ext uri="{BB962C8B-B14F-4D97-AF65-F5344CB8AC3E}">
        <p14:creationId xmlns:p14="http://schemas.microsoft.com/office/powerpoint/2010/main" val="507687718"/>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9_Title Slide">
    <p:bg>
      <p:bgRef idx="1001">
        <a:schemeClr val="bg2"/>
      </p:bgRef>
    </p:bg>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6044813" y="0"/>
            <a:ext cx="3099188" cy="51435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endParaRPr lang="en-US" dirty="0"/>
          </a:p>
        </p:txBody>
      </p:sp>
      <p:sp>
        <p:nvSpPr>
          <p:cNvPr id="2" name="Title 1"/>
          <p:cNvSpPr>
            <a:spLocks noGrp="1"/>
          </p:cNvSpPr>
          <p:nvPr>
            <p:ph type="ctrTitle"/>
          </p:nvPr>
        </p:nvSpPr>
        <p:spPr>
          <a:xfrm>
            <a:off x="374904" y="1307592"/>
            <a:ext cx="5429162" cy="1790700"/>
          </a:xfrm>
          <a:prstGeom prst="rect">
            <a:avLst/>
          </a:prstGeom>
        </p:spPr>
        <p:txBody>
          <a:bodyPr lIns="0" tIns="0" rIns="0" bIns="0" anchor="b">
            <a:noAutofit/>
          </a:bodyPr>
          <a:lstStyle>
            <a:lvl1pPr algn="l">
              <a:defRPr sz="4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378325" y="3208371"/>
            <a:ext cx="5429163"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750088" y="4751196"/>
            <a:ext cx="2057400" cy="118872"/>
          </a:xfrm>
        </p:spPr>
        <p:txBody>
          <a:bodyPr lIns="0" tIns="0" rIns="0" bIns="0" anchor="t" anchorCtr="0"/>
          <a:lstStyle>
            <a:lvl1pPr>
              <a:defRPr>
                <a:solidFill>
                  <a:srgbClr val="63666A"/>
                </a:solidFill>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401032" y="182960"/>
            <a:ext cx="2705403" cy="365125"/>
          </a:xfrm>
          <a:prstGeom prst="rect">
            <a:avLst/>
          </a:prstGeom>
        </p:spPr>
        <p:txBody>
          <a:bodyPr vert="horz" lIns="0" tIns="0" rIns="0" bIns="0" rtlCol="0" anchor="ctr"/>
          <a:lstStyle>
            <a:lvl1pPr algn="l">
              <a:defRPr sz="1400" b="0">
                <a:solidFill>
                  <a:schemeClr val="tx1"/>
                </a:solidFill>
                <a:latin typeface="Tisa Offc Serif Pro" panose="02010504030101020102" pitchFamily="2" charset="0"/>
              </a:defRPr>
            </a:lvl1pPr>
          </a:lstStyle>
          <a:p>
            <a:r>
              <a:rPr lang="en-US" dirty="0"/>
              <a:t>Missouri University of Science and Technology</a:t>
            </a:r>
          </a:p>
        </p:txBody>
      </p:sp>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378324" y="4123467"/>
            <a:ext cx="5431536" cy="283464"/>
          </a:xfrm>
        </p:spPr>
        <p:txBody>
          <a:bodyPr lIns="0" tIns="0" rIns="0" bIns="0">
            <a:noAutofit/>
          </a:bodyPr>
          <a:lstStyle>
            <a:lvl1pPr marL="0" indent="0">
              <a:buNone/>
              <a:defRPr sz="2400">
                <a:solidFill>
                  <a:srgbClr val="63666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pic>
        <p:nvPicPr>
          <p:cNvPr id="4" name="Picture 15">
            <a:extLst>
              <a:ext uri="{FF2B5EF4-FFF2-40B4-BE49-F238E27FC236}">
                <a16:creationId xmlns:a16="http://schemas.microsoft.com/office/drawing/2014/main" id="{C0564E31-79BE-F8D5-F952-138D460D69BF}"/>
              </a:ext>
            </a:extLst>
          </p:cNvPr>
          <p:cNvPicPr>
            <a:picLocks noChangeAspect="1"/>
          </p:cNvPicPr>
          <p:nvPr userDrawn="1"/>
        </p:nvPicPr>
        <p:blipFill>
          <a:blip r:embed="rId2"/>
          <a:srcRect/>
          <a:stretch/>
        </p:blipFill>
        <p:spPr>
          <a:xfrm>
            <a:off x="378324" y="0"/>
            <a:ext cx="787755" cy="787755"/>
          </a:xfrm>
          <a:prstGeom prst="rect">
            <a:avLst/>
          </a:prstGeom>
          <a:solidFill>
            <a:schemeClr val="tx1"/>
          </a:solidFill>
        </p:spPr>
      </p:pic>
    </p:spTree>
    <p:extLst>
      <p:ext uri="{BB962C8B-B14F-4D97-AF65-F5344CB8AC3E}">
        <p14:creationId xmlns:p14="http://schemas.microsoft.com/office/powerpoint/2010/main" val="3699978561"/>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Title Slide">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60447" y="4764717"/>
            <a:ext cx="2057400" cy="273844"/>
          </a:xfrm>
        </p:spPr>
        <p:txBody>
          <a:bodyPr lIns="0" tIns="0" rIns="0" bIns="0"/>
          <a:lstStyle>
            <a:lvl1pPr>
              <a:defRPr>
                <a:solidFill>
                  <a:srgbClr val="B2B4B2"/>
                </a:solidFill>
              </a:defRPr>
            </a:lvl1pPr>
          </a:lstStyle>
          <a:p>
            <a:fld id="{1CF77CCB-A837-3E49-BD58-C1431ED74FC9}" type="slidenum">
              <a:rPr lang="en-US" smtClean="0"/>
              <a:pPr/>
              <a:t>‹#›</a:t>
            </a:fld>
            <a:endParaRPr lang="en-US" dirty="0"/>
          </a:p>
        </p:txBody>
      </p:sp>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697976" y="3310128"/>
            <a:ext cx="8119872" cy="495309"/>
          </a:xfrm>
        </p:spPr>
        <p:txBody>
          <a:bodyPr lIns="0" tIns="0" rIns="0" bIns="0">
            <a:noAutofit/>
          </a:bodyPr>
          <a:lstStyle>
            <a:lvl1pPr marL="0" indent="0" algn="l">
              <a:spcBef>
                <a:spcPts val="300"/>
              </a:spcBef>
              <a:spcAft>
                <a:spcPts val="300"/>
              </a:spcAft>
              <a:buNone/>
              <a:defRPr sz="2400">
                <a:solidFill>
                  <a:schemeClr val="accent6"/>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3" name="Text Placeholder 3">
            <a:extLst>
              <a:ext uri="{FF2B5EF4-FFF2-40B4-BE49-F238E27FC236}">
                <a16:creationId xmlns:a16="http://schemas.microsoft.com/office/drawing/2014/main" id="{B1F13C1A-EFDC-5DE4-766A-1EB8F4D127F7}"/>
              </a:ext>
            </a:extLst>
          </p:cNvPr>
          <p:cNvSpPr>
            <a:spLocks noGrp="1"/>
          </p:cNvSpPr>
          <p:nvPr>
            <p:ph type="body" sz="quarter" idx="13" hasCustomPrompt="1"/>
          </p:nvPr>
        </p:nvSpPr>
        <p:spPr>
          <a:xfrm>
            <a:off x="698500" y="2476818"/>
            <a:ext cx="8120063" cy="760095"/>
          </a:xfrm>
        </p:spPr>
        <p:txBody>
          <a:bodyPr lIns="0" tIns="0" rIns="0" bIns="0" anchor="b" anchorCtr="0">
            <a:noAutofit/>
          </a:bodyPr>
          <a:lstStyle>
            <a:lvl1pPr>
              <a:defRPr sz="4400">
                <a:solidFill>
                  <a:schemeClr val="tx2"/>
                </a:solidFill>
                <a:latin typeface="Franklin Gothic Medium" panose="020B0603020102020204" pitchFamily="34" charset="0"/>
              </a:defRPr>
            </a:lvl1pPr>
          </a:lstStyle>
          <a:p>
            <a:pPr lvl="0"/>
            <a:r>
              <a:rPr lang="en-US" dirty="0"/>
              <a:t>Section Header</a:t>
            </a:r>
          </a:p>
        </p:txBody>
      </p:sp>
      <p:grpSp>
        <p:nvGrpSpPr>
          <p:cNvPr id="4" name="Group 3">
            <a:extLst>
              <a:ext uri="{FF2B5EF4-FFF2-40B4-BE49-F238E27FC236}">
                <a16:creationId xmlns:a16="http://schemas.microsoft.com/office/drawing/2014/main" id="{540D06DC-3462-32FB-E8EB-3C31A8A4EEAC}"/>
              </a:ext>
            </a:extLst>
          </p:cNvPr>
          <p:cNvGrpSpPr/>
          <p:nvPr userDrawn="1"/>
        </p:nvGrpSpPr>
        <p:grpSpPr>
          <a:xfrm rot="16200000">
            <a:off x="814181" y="1938655"/>
            <a:ext cx="335280" cy="567690"/>
            <a:chOff x="697976" y="480133"/>
            <a:chExt cx="335280" cy="567690"/>
          </a:xfrm>
        </p:grpSpPr>
        <p:sp>
          <p:nvSpPr>
            <p:cNvPr id="5" name="Freeform 4">
              <a:extLst>
                <a:ext uri="{FF2B5EF4-FFF2-40B4-BE49-F238E27FC236}">
                  <a16:creationId xmlns:a16="http://schemas.microsoft.com/office/drawing/2014/main" id="{2FD24378-DC58-14CE-34D5-45A7BC6A810F}"/>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rgbClr val="FFFFFF"/>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FE4143A1-546B-FE93-8446-F0D1950D8E3B}"/>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rgbClr val="FFFFFF"/>
              </a:solidFill>
              <a:prstDash val="solid"/>
              <a:miter/>
            </a:ln>
          </p:spPr>
          <p:txBody>
            <a:bodyPr rtlCol="0" anchor="ctr"/>
            <a:lstStyle/>
            <a:p>
              <a:endParaRPr lang="en-US"/>
            </a:p>
          </p:txBody>
        </p:sp>
      </p:grpSp>
    </p:spTree>
    <p:extLst>
      <p:ext uri="{BB962C8B-B14F-4D97-AF65-F5344CB8AC3E}">
        <p14:creationId xmlns:p14="http://schemas.microsoft.com/office/powerpoint/2010/main" val="1440971553"/>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0_Title Slide">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60447" y="4764717"/>
            <a:ext cx="2057400" cy="273844"/>
          </a:xfrm>
        </p:spPr>
        <p:txBody>
          <a:bodyPr lIns="0" tIns="0" rIns="0" bIns="0"/>
          <a:lstStyle>
            <a:lvl1pPr>
              <a:defRPr>
                <a:solidFill>
                  <a:srgbClr val="B2B4B2"/>
                </a:solidFill>
              </a:defRPr>
            </a:lvl1pPr>
          </a:lstStyle>
          <a:p>
            <a:fld id="{1CF77CCB-A837-3E49-BD58-C1431ED74FC9}" type="slidenum">
              <a:rPr lang="en-US" smtClean="0"/>
              <a:pPr/>
              <a:t>‹#›</a:t>
            </a:fld>
            <a:endParaRPr lang="en-US" dirty="0"/>
          </a:p>
        </p:txBody>
      </p:sp>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697976" y="3310128"/>
            <a:ext cx="8119872"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3">
            <a:extLst>
              <a:ext uri="{FF2B5EF4-FFF2-40B4-BE49-F238E27FC236}">
                <a16:creationId xmlns:a16="http://schemas.microsoft.com/office/drawing/2014/main" id="{3968EFEE-9652-8BBA-4F99-C22BBD44A165}"/>
              </a:ext>
            </a:extLst>
          </p:cNvPr>
          <p:cNvSpPr>
            <a:spLocks noGrp="1"/>
          </p:cNvSpPr>
          <p:nvPr>
            <p:ph type="body" sz="quarter" idx="13" hasCustomPrompt="1"/>
          </p:nvPr>
        </p:nvSpPr>
        <p:spPr>
          <a:xfrm>
            <a:off x="694944" y="2478024"/>
            <a:ext cx="8119872" cy="758952"/>
          </a:xfrm>
        </p:spPr>
        <p:txBody>
          <a:bodyPr lIns="0" tIns="0" rIns="0" bIns="0" anchor="b" anchorCtr="0">
            <a:noAutofit/>
          </a:bodyPr>
          <a:lstStyle>
            <a:lvl1pPr>
              <a:defRPr sz="4400">
                <a:latin typeface="Franklin Gothic Medium" panose="020B0603020102020204" pitchFamily="34" charset="0"/>
              </a:defRPr>
            </a:lvl1pPr>
          </a:lstStyle>
          <a:p>
            <a:pPr lvl="0"/>
            <a:r>
              <a:rPr lang="en-US" dirty="0"/>
              <a:t>Section Header</a:t>
            </a:r>
          </a:p>
        </p:txBody>
      </p:sp>
      <p:grpSp>
        <p:nvGrpSpPr>
          <p:cNvPr id="10" name="Group 9">
            <a:extLst>
              <a:ext uri="{FF2B5EF4-FFF2-40B4-BE49-F238E27FC236}">
                <a16:creationId xmlns:a16="http://schemas.microsoft.com/office/drawing/2014/main" id="{D12790C1-8F52-3376-1B98-1136C5195A21}"/>
              </a:ext>
            </a:extLst>
          </p:cNvPr>
          <p:cNvGrpSpPr/>
          <p:nvPr userDrawn="1"/>
        </p:nvGrpSpPr>
        <p:grpSpPr>
          <a:xfrm rot="16200000">
            <a:off x="814181" y="1938655"/>
            <a:ext cx="335280" cy="567690"/>
            <a:chOff x="697976" y="480133"/>
            <a:chExt cx="335280" cy="567690"/>
          </a:xfrm>
        </p:grpSpPr>
        <p:sp>
          <p:nvSpPr>
            <p:cNvPr id="8" name="Freeform 7">
              <a:extLst>
                <a:ext uri="{FF2B5EF4-FFF2-40B4-BE49-F238E27FC236}">
                  <a16:creationId xmlns:a16="http://schemas.microsoft.com/office/drawing/2014/main" id="{1A906BF7-53E4-9EE5-25C4-5769B9838F8D}"/>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rgbClr val="FFFFFF"/>
              </a:solid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79C68AC-056F-AC29-8BE4-D4F047154226}"/>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rgbClr val="FFFFFF"/>
              </a:solidFill>
              <a:prstDash val="solid"/>
              <a:miter/>
            </a:ln>
          </p:spPr>
          <p:txBody>
            <a:bodyPr rtlCol="0" anchor="ctr"/>
            <a:lstStyle/>
            <a:p>
              <a:endParaRPr lang="en-US"/>
            </a:p>
          </p:txBody>
        </p:sp>
      </p:grpSp>
    </p:spTree>
    <p:extLst>
      <p:ext uri="{BB962C8B-B14F-4D97-AF65-F5344CB8AC3E}">
        <p14:creationId xmlns:p14="http://schemas.microsoft.com/office/powerpoint/2010/main" val="3710072702"/>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1_Title Slide">
    <p:bg>
      <p:bgRef idx="1001">
        <a:schemeClr val="bg2"/>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60447" y="4764717"/>
            <a:ext cx="2057400" cy="273844"/>
          </a:xfrm>
        </p:spPr>
        <p:txBody>
          <a:bodyPr lIns="0" tIns="0" rIns="0" bIns="0"/>
          <a:lstStyle>
            <a:lvl1pPr>
              <a:defRPr>
                <a:solidFill>
                  <a:srgbClr val="B2B4B2"/>
                </a:solidFill>
              </a:defRPr>
            </a:lvl1pPr>
          </a:lstStyle>
          <a:p>
            <a:fld id="{1CF77CCB-A837-3E49-BD58-C1431ED74FC9}" type="slidenum">
              <a:rPr lang="en-US" smtClean="0"/>
              <a:pPr/>
              <a:t>‹#›</a:t>
            </a:fld>
            <a:endParaRPr lang="en-US" dirty="0"/>
          </a:p>
        </p:txBody>
      </p:sp>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697976" y="3310128"/>
            <a:ext cx="8119872"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3" name="Text Placeholder 3">
            <a:extLst>
              <a:ext uri="{FF2B5EF4-FFF2-40B4-BE49-F238E27FC236}">
                <a16:creationId xmlns:a16="http://schemas.microsoft.com/office/drawing/2014/main" id="{52158A52-B916-1116-78D9-D51B7C7EEFE9}"/>
              </a:ext>
            </a:extLst>
          </p:cNvPr>
          <p:cNvSpPr>
            <a:spLocks noGrp="1"/>
          </p:cNvSpPr>
          <p:nvPr>
            <p:ph type="body" sz="quarter" idx="13" hasCustomPrompt="1"/>
          </p:nvPr>
        </p:nvSpPr>
        <p:spPr>
          <a:xfrm>
            <a:off x="694944" y="2478024"/>
            <a:ext cx="8119872" cy="758952"/>
          </a:xfrm>
        </p:spPr>
        <p:txBody>
          <a:bodyPr lIns="0" tIns="0" rIns="0" bIns="0" anchor="b" anchorCtr="0">
            <a:noAutofit/>
          </a:bodyPr>
          <a:lstStyle>
            <a:lvl1pPr>
              <a:defRPr sz="4400">
                <a:latin typeface="Franklin Gothic Medium" panose="020B0603020102020204" pitchFamily="34" charset="0"/>
              </a:defRPr>
            </a:lvl1pPr>
          </a:lstStyle>
          <a:p>
            <a:pPr lvl="0"/>
            <a:r>
              <a:rPr lang="en-US" dirty="0"/>
              <a:t>Section Header</a:t>
            </a:r>
          </a:p>
        </p:txBody>
      </p:sp>
      <p:grpSp>
        <p:nvGrpSpPr>
          <p:cNvPr id="4" name="Group 3">
            <a:extLst>
              <a:ext uri="{FF2B5EF4-FFF2-40B4-BE49-F238E27FC236}">
                <a16:creationId xmlns:a16="http://schemas.microsoft.com/office/drawing/2014/main" id="{0387608C-9E2A-1202-5B01-4606E9885150}"/>
              </a:ext>
            </a:extLst>
          </p:cNvPr>
          <p:cNvGrpSpPr/>
          <p:nvPr userDrawn="1"/>
        </p:nvGrpSpPr>
        <p:grpSpPr>
          <a:xfrm rot="16200000">
            <a:off x="814181" y="1938655"/>
            <a:ext cx="335280" cy="567690"/>
            <a:chOff x="697976" y="480133"/>
            <a:chExt cx="335280" cy="567690"/>
          </a:xfrm>
        </p:grpSpPr>
        <p:sp>
          <p:nvSpPr>
            <p:cNvPr id="5" name="Freeform 4">
              <a:extLst>
                <a:ext uri="{FF2B5EF4-FFF2-40B4-BE49-F238E27FC236}">
                  <a16:creationId xmlns:a16="http://schemas.microsoft.com/office/drawing/2014/main" id="{F7278F8C-7D31-F667-CD68-8ECE7CA5DCA1}"/>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86069D5E-D1AF-5427-7AB8-226457D14AE7}"/>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Tree>
    <p:extLst>
      <p:ext uri="{BB962C8B-B14F-4D97-AF65-F5344CB8AC3E}">
        <p14:creationId xmlns:p14="http://schemas.microsoft.com/office/powerpoint/2010/main" val="987377470"/>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46520" y="4873752"/>
            <a:ext cx="2057400" cy="118872"/>
          </a:xfrm>
        </p:spPr>
        <p:txBody>
          <a:bodyPr lIns="0" tIns="0" rIns="0" bIns="0" anchor="t" anchorCtr="0"/>
          <a:lstStyle>
            <a:lvl1pPr>
              <a:defRPr>
                <a:solidFill>
                  <a:schemeClr val="bg2"/>
                </a:solidFill>
              </a:defRPr>
            </a:lvl1pPr>
          </a:lstStyle>
          <a:p>
            <a:fld id="{1CF77CCB-A837-3E49-BD58-C1431ED74FC9}" type="slidenum">
              <a:rPr lang="en-US" smtClean="0"/>
              <a:pPr/>
              <a:t>‹#›</a:t>
            </a:fld>
            <a:endParaRPr lang="en-US" dirty="0"/>
          </a:p>
        </p:txBody>
      </p:sp>
      <p:sp>
        <p:nvSpPr>
          <p:cNvPr id="2" name="Picture Placeholder 4">
            <a:extLst>
              <a:ext uri="{FF2B5EF4-FFF2-40B4-BE49-F238E27FC236}">
                <a16:creationId xmlns:a16="http://schemas.microsoft.com/office/drawing/2014/main" id="{DEF82C8C-AB50-D14E-775F-62A22EE9D31D}"/>
              </a:ext>
            </a:extLst>
          </p:cNvPr>
          <p:cNvSpPr>
            <a:spLocks noGrp="1"/>
          </p:cNvSpPr>
          <p:nvPr>
            <p:ph type="pic" sz="quarter" idx="11"/>
          </p:nvPr>
        </p:nvSpPr>
        <p:spPr>
          <a:xfrm>
            <a:off x="0" y="0"/>
            <a:ext cx="9144000" cy="5148072"/>
          </a:xfrm>
        </p:spPr>
        <p:txBody>
          <a:bodyPr lIns="0" tIns="0" rIns="0" bIns="0" anchor="ctr" anchorCtr="0"/>
          <a:lstStyle>
            <a:lvl1pPr marL="0" indent="0" algn="ctr">
              <a:buNone/>
              <a:defRPr>
                <a:solidFill>
                  <a:srgbClr val="63666A"/>
                </a:solidFill>
              </a:defRPr>
            </a:lvl1pPr>
          </a:lstStyle>
          <a:p>
            <a:r>
              <a:rPr lang="en-US"/>
              <a:t>Click icon to add picture</a:t>
            </a:r>
            <a:endParaRPr lang="en-US" dirty="0"/>
          </a:p>
        </p:txBody>
      </p:sp>
      <p:sp>
        <p:nvSpPr>
          <p:cNvPr id="5" name="Text Placeholder 4">
            <a:extLst>
              <a:ext uri="{FF2B5EF4-FFF2-40B4-BE49-F238E27FC236}">
                <a16:creationId xmlns:a16="http://schemas.microsoft.com/office/drawing/2014/main" id="{62734B4D-0A8D-A35E-614B-5B3AAB3360FF}"/>
              </a:ext>
            </a:extLst>
          </p:cNvPr>
          <p:cNvSpPr>
            <a:spLocks noGrp="1"/>
          </p:cNvSpPr>
          <p:nvPr>
            <p:ph type="body" sz="quarter" idx="13" hasCustomPrompt="1"/>
          </p:nvPr>
        </p:nvSpPr>
        <p:spPr>
          <a:xfrm>
            <a:off x="393192" y="1171164"/>
            <a:ext cx="4370832" cy="794064"/>
          </a:xfrm>
          <a:solidFill>
            <a:schemeClr val="accent6"/>
          </a:solidFill>
        </p:spPr>
        <p:txBody>
          <a:bodyPr tIns="91440" rIns="91440" bIns="91440" anchor="ctr" anchorCtr="0">
            <a:spAutoFit/>
          </a:bodyPr>
          <a:lstStyle>
            <a:lvl1pPr>
              <a:defRPr sz="4400">
                <a:latin typeface="Franklin Gothic Medium" panose="020B0603020102020204" pitchFamily="34" charset="0"/>
              </a:defRPr>
            </a:lvl1pPr>
          </a:lstStyle>
          <a:p>
            <a:pPr lvl="0"/>
            <a:r>
              <a:rPr lang="en-US" dirty="0"/>
              <a:t>Header Section</a:t>
            </a:r>
          </a:p>
        </p:txBody>
      </p:sp>
    </p:spTree>
    <p:extLst>
      <p:ext uri="{BB962C8B-B14F-4D97-AF65-F5344CB8AC3E}">
        <p14:creationId xmlns:p14="http://schemas.microsoft.com/office/powerpoint/2010/main" val="28224682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p:cNvSpPr>
            <a:spLocks noGrp="1"/>
          </p:cNvSpPr>
          <p:nvPr>
            <p:ph type="title"/>
          </p:nvPr>
        </p:nvSpPr>
        <p:spPr>
          <a:xfrm>
            <a:off x="393192" y="274320"/>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93192" y="1314083"/>
            <a:ext cx="8357616" cy="2999651"/>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2" y="4413817"/>
            <a:ext cx="737480" cy="737480"/>
          </a:xfrm>
          <a:prstGeom prst="rect">
            <a:avLst/>
          </a:prstGeom>
        </p:spPr>
      </p:pic>
      <p:sp>
        <p:nvSpPr>
          <p:cNvPr id="5" name="Subtitle 2">
            <a:extLst>
              <a:ext uri="{FF2B5EF4-FFF2-40B4-BE49-F238E27FC236}">
                <a16:creationId xmlns:a16="http://schemas.microsoft.com/office/drawing/2014/main" id="{F2D7EB81-28F3-2786-8DB1-5946AC46B785}"/>
              </a:ext>
            </a:extLst>
          </p:cNvPr>
          <p:cNvSpPr>
            <a:spLocks noGrp="1"/>
          </p:cNvSpPr>
          <p:nvPr>
            <p:ph type="subTitle" idx="13"/>
          </p:nvPr>
        </p:nvSpPr>
        <p:spPr>
          <a:xfrm>
            <a:off x="393192" y="740664"/>
            <a:ext cx="8357616" cy="310896"/>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04722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6"/>
        <p:cNvGrpSpPr/>
        <p:nvPr/>
      </p:nvGrpSpPr>
      <p:grpSpPr>
        <a:xfrm>
          <a:off x="0" y="0"/>
          <a:ext cx="0" cy="0"/>
          <a:chOff x="0" y="0"/>
          <a:chExt cx="0" cy="0"/>
        </a:xfrm>
      </p:grpSpPr>
      <p:sp>
        <p:nvSpPr>
          <p:cNvPr id="37" name="Google Shape;37;p54"/>
          <p:cNvSpPr txBox="1">
            <a:spLocks noGrp="1"/>
          </p:cNvSpPr>
          <p:nvPr>
            <p:ph type="body" idx="1"/>
          </p:nvPr>
        </p:nvSpPr>
        <p:spPr>
          <a:xfrm>
            <a:off x="671757" y="1420507"/>
            <a:ext cx="6972300" cy="198131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3750"/>
              <a:buFont typeface="Arial"/>
              <a:buNone/>
              <a:defRPr sz="3750" b="0" i="0" u="none" strike="noStrike" cap="none">
                <a:solidFill>
                  <a:srgbClr val="003B49"/>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050"/>
              <a:buFont typeface="Arial"/>
              <a:buNone/>
              <a:defRPr sz="105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0"/>
              </a:spcBef>
              <a:spcAft>
                <a:spcPts val="0"/>
              </a:spcAft>
              <a:buClr>
                <a:srgbClr val="000000"/>
              </a:buClr>
              <a:buSzPts val="1050"/>
              <a:buFont typeface="Arial"/>
              <a:buNone/>
              <a:defRPr sz="105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0"/>
              </a:spcBef>
              <a:spcAft>
                <a:spcPts val="0"/>
              </a:spcAft>
              <a:buClr>
                <a:srgbClr val="000000"/>
              </a:buClr>
              <a:buSzPts val="1050"/>
              <a:buFont typeface="Arial"/>
              <a:buNone/>
              <a:defRPr sz="105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0"/>
              </a:spcBef>
              <a:spcAft>
                <a:spcPts val="0"/>
              </a:spcAft>
              <a:buClr>
                <a:srgbClr val="000000"/>
              </a:buClr>
              <a:buSzPts val="1050"/>
              <a:buFont typeface="Arial"/>
              <a:buNone/>
              <a:defRPr sz="1050" b="0" i="0" u="none" strike="noStrike" cap="none">
                <a:solidFill>
                  <a:srgbClr val="E8D3A2"/>
                </a:solidFill>
                <a:latin typeface="Encode Sans Black"/>
                <a:ea typeface="Encode Sans Black"/>
                <a:cs typeface="Encode Sans Black"/>
                <a:sym typeface="Encode Sans Black"/>
              </a:defRPr>
            </a:lvl5pPr>
            <a:lvl6pPr marL="2743200" marR="0" lvl="5" indent="-22860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9pPr>
          </a:lstStyle>
          <a:p>
            <a:endParaRPr/>
          </a:p>
        </p:txBody>
      </p:sp>
      <p:pic>
        <p:nvPicPr>
          <p:cNvPr id="38" name="Google Shape;38;p54"/>
          <p:cNvPicPr preferRelativeResize="0"/>
          <p:nvPr/>
        </p:nvPicPr>
        <p:blipFill rotWithShape="1">
          <a:blip r:embed="rId2">
            <a:alphaModFix/>
          </a:blip>
          <a:srcRect/>
          <a:stretch/>
        </p:blipFill>
        <p:spPr>
          <a:xfrm>
            <a:off x="7644057" y="4141788"/>
            <a:ext cx="1349466" cy="818610"/>
          </a:xfrm>
          <a:prstGeom prst="rect">
            <a:avLst/>
          </a:prstGeom>
          <a:noFill/>
          <a:ln>
            <a:noFill/>
          </a:ln>
        </p:spPr>
      </p:pic>
      <p:pic>
        <p:nvPicPr>
          <p:cNvPr id="39" name="Google Shape;39;p54"/>
          <p:cNvPicPr preferRelativeResize="0"/>
          <p:nvPr/>
        </p:nvPicPr>
        <p:blipFill rotWithShape="1">
          <a:blip r:embed="rId3">
            <a:alphaModFix/>
          </a:blip>
          <a:srcRect/>
          <a:stretch/>
        </p:blipFill>
        <p:spPr>
          <a:xfrm>
            <a:off x="-71553" y="-152013"/>
            <a:ext cx="9342553" cy="350345"/>
          </a:xfrm>
          <a:prstGeom prst="rect">
            <a:avLst/>
          </a:prstGeom>
          <a:noFill/>
          <a:ln>
            <a:noFill/>
          </a:ln>
        </p:spPr>
      </p:pic>
      <p:sp>
        <p:nvSpPr>
          <p:cNvPr id="40" name="Google Shape;40;p54"/>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a:lvl1pPr>
            <a:lvl2pPr marL="0" marR="0" lvl="1" indent="0" algn="r">
              <a:lnSpc>
                <a:spcPct val="100000"/>
              </a:lnSpc>
              <a:spcBef>
                <a:spcPts val="0"/>
              </a:spcBef>
              <a:spcAft>
                <a:spcPts val="0"/>
              </a:spcAft>
              <a:buClr>
                <a:srgbClr val="000000"/>
              </a:buClr>
              <a:buSzPts val="1200"/>
              <a:buFont typeface="Arial"/>
              <a:buNone/>
              <a:defRPr/>
            </a:lvl2pPr>
            <a:lvl3pPr marL="0" marR="0" lvl="2" indent="0" algn="r">
              <a:lnSpc>
                <a:spcPct val="100000"/>
              </a:lnSpc>
              <a:spcBef>
                <a:spcPts val="0"/>
              </a:spcBef>
              <a:spcAft>
                <a:spcPts val="0"/>
              </a:spcAft>
              <a:buClr>
                <a:srgbClr val="000000"/>
              </a:buClr>
              <a:buSzPts val="1200"/>
              <a:buFont typeface="Arial"/>
              <a:buNone/>
              <a:defRPr/>
            </a:lvl3pPr>
            <a:lvl4pPr marL="0" marR="0" lvl="3" indent="0" algn="r">
              <a:lnSpc>
                <a:spcPct val="100000"/>
              </a:lnSpc>
              <a:spcBef>
                <a:spcPts val="0"/>
              </a:spcBef>
              <a:spcAft>
                <a:spcPts val="0"/>
              </a:spcAft>
              <a:buClr>
                <a:srgbClr val="000000"/>
              </a:buClr>
              <a:buSzPts val="1200"/>
              <a:buFont typeface="Arial"/>
              <a:buNone/>
              <a:defRPr/>
            </a:lvl4pPr>
            <a:lvl5pPr marL="0" marR="0" lvl="4" indent="0" algn="r">
              <a:lnSpc>
                <a:spcPct val="100000"/>
              </a:lnSpc>
              <a:spcBef>
                <a:spcPts val="0"/>
              </a:spcBef>
              <a:spcAft>
                <a:spcPts val="0"/>
              </a:spcAft>
              <a:buClr>
                <a:srgbClr val="000000"/>
              </a:buClr>
              <a:buSzPts val="1200"/>
              <a:buFont typeface="Arial"/>
              <a:buNone/>
              <a:defRPr/>
            </a:lvl5pPr>
            <a:lvl6pPr marL="0" marR="0" lvl="5" indent="0" algn="r">
              <a:lnSpc>
                <a:spcPct val="100000"/>
              </a:lnSpc>
              <a:spcBef>
                <a:spcPts val="0"/>
              </a:spcBef>
              <a:spcAft>
                <a:spcPts val="0"/>
              </a:spcAft>
              <a:buClr>
                <a:srgbClr val="000000"/>
              </a:buClr>
              <a:buSzPts val="1200"/>
              <a:buFont typeface="Arial"/>
              <a:buNone/>
              <a:defRPr/>
            </a:lvl6pPr>
            <a:lvl7pPr marL="0" marR="0" lvl="6" indent="0" algn="r">
              <a:lnSpc>
                <a:spcPct val="100000"/>
              </a:lnSpc>
              <a:spcBef>
                <a:spcPts val="0"/>
              </a:spcBef>
              <a:spcAft>
                <a:spcPts val="0"/>
              </a:spcAft>
              <a:buClr>
                <a:srgbClr val="000000"/>
              </a:buClr>
              <a:buSzPts val="1200"/>
              <a:buFont typeface="Arial"/>
              <a:buNone/>
              <a:defRPr/>
            </a:lvl7pPr>
            <a:lvl8pPr marL="0" marR="0" lvl="7" indent="0" algn="r">
              <a:lnSpc>
                <a:spcPct val="100000"/>
              </a:lnSpc>
              <a:spcBef>
                <a:spcPts val="0"/>
              </a:spcBef>
              <a:spcAft>
                <a:spcPts val="0"/>
              </a:spcAft>
              <a:buClr>
                <a:srgbClr val="000000"/>
              </a:buClr>
              <a:buSzPts val="1200"/>
              <a:buFont typeface="Arial"/>
              <a:buNone/>
              <a:defRPr/>
            </a:lvl8pPr>
            <a:lvl9pPr marL="0" marR="0" lvl="8" indent="0" algn="r">
              <a:lnSpc>
                <a:spcPct val="100000"/>
              </a:lnSpc>
              <a:spcBef>
                <a:spcPts val="0"/>
              </a:spcBef>
              <a:spcAft>
                <a:spcPts val="0"/>
              </a:spcAft>
              <a:buClr>
                <a:srgbClr val="000000"/>
              </a:buClr>
              <a:buSzPts val="120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Subtitle,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93192" y="1314083"/>
            <a:ext cx="4178808" cy="2999651"/>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2" y="4413817"/>
            <a:ext cx="737480" cy="737480"/>
          </a:xfrm>
          <a:prstGeom prst="rect">
            <a:avLst/>
          </a:prstGeom>
        </p:spPr>
      </p:pic>
      <p:sp>
        <p:nvSpPr>
          <p:cNvPr id="5" name="Subtitle 2">
            <a:extLst>
              <a:ext uri="{FF2B5EF4-FFF2-40B4-BE49-F238E27FC236}">
                <a16:creationId xmlns:a16="http://schemas.microsoft.com/office/drawing/2014/main" id="{F2D7EB81-28F3-2786-8DB1-5946AC46B785}"/>
              </a:ext>
            </a:extLst>
          </p:cNvPr>
          <p:cNvSpPr>
            <a:spLocks noGrp="1"/>
          </p:cNvSpPr>
          <p:nvPr>
            <p:ph type="subTitle" idx="13"/>
          </p:nvPr>
        </p:nvSpPr>
        <p:spPr>
          <a:xfrm>
            <a:off x="393192" y="736882"/>
            <a:ext cx="8357616"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0" name="Picture Placeholder 9">
            <a:extLst>
              <a:ext uri="{FF2B5EF4-FFF2-40B4-BE49-F238E27FC236}">
                <a16:creationId xmlns:a16="http://schemas.microsoft.com/office/drawing/2014/main" id="{F6836264-0AFC-9163-64D1-501C23698699}"/>
              </a:ext>
            </a:extLst>
          </p:cNvPr>
          <p:cNvSpPr>
            <a:spLocks noGrp="1"/>
          </p:cNvSpPr>
          <p:nvPr>
            <p:ph type="pic" sz="quarter" idx="14"/>
          </p:nvPr>
        </p:nvSpPr>
        <p:spPr>
          <a:xfrm>
            <a:off x="4664075" y="1316736"/>
            <a:ext cx="1576388" cy="1576387"/>
          </a:xfrm>
        </p:spPr>
        <p:txBody>
          <a:bodyPr/>
          <a:lstStyle/>
          <a:p>
            <a:r>
              <a:rPr lang="en-US"/>
              <a:t>Click icon to add picture</a:t>
            </a:r>
          </a:p>
        </p:txBody>
      </p:sp>
      <p:sp>
        <p:nvSpPr>
          <p:cNvPr id="11" name="Picture Placeholder 9">
            <a:extLst>
              <a:ext uri="{FF2B5EF4-FFF2-40B4-BE49-F238E27FC236}">
                <a16:creationId xmlns:a16="http://schemas.microsoft.com/office/drawing/2014/main" id="{8FD248FC-2313-775C-11CB-8C3A9FBA884C}"/>
              </a:ext>
            </a:extLst>
          </p:cNvPr>
          <p:cNvSpPr>
            <a:spLocks noGrp="1"/>
          </p:cNvSpPr>
          <p:nvPr>
            <p:ph type="pic" sz="quarter" idx="15"/>
          </p:nvPr>
        </p:nvSpPr>
        <p:spPr>
          <a:xfrm>
            <a:off x="6282964" y="1316736"/>
            <a:ext cx="2467843" cy="1576387"/>
          </a:xfrm>
        </p:spPr>
        <p:txBody>
          <a:bodyPr/>
          <a:lstStyle/>
          <a:p>
            <a:r>
              <a:rPr lang="en-US"/>
              <a:t>Click icon to add picture</a:t>
            </a:r>
          </a:p>
        </p:txBody>
      </p:sp>
      <p:sp>
        <p:nvSpPr>
          <p:cNvPr id="12" name="Picture Placeholder 9">
            <a:extLst>
              <a:ext uri="{FF2B5EF4-FFF2-40B4-BE49-F238E27FC236}">
                <a16:creationId xmlns:a16="http://schemas.microsoft.com/office/drawing/2014/main" id="{895AEFD1-E4B7-7E1C-4714-DD3BD9D8B709}"/>
              </a:ext>
            </a:extLst>
          </p:cNvPr>
          <p:cNvSpPr>
            <a:spLocks noGrp="1"/>
          </p:cNvSpPr>
          <p:nvPr>
            <p:ph type="pic" sz="quarter" idx="16"/>
          </p:nvPr>
        </p:nvSpPr>
        <p:spPr>
          <a:xfrm>
            <a:off x="7174419" y="2934145"/>
            <a:ext cx="1576388" cy="1379588"/>
          </a:xfrm>
        </p:spPr>
        <p:txBody>
          <a:bodyPr/>
          <a:lstStyle/>
          <a:p>
            <a:r>
              <a:rPr lang="en-US"/>
              <a:t>Click icon to add picture</a:t>
            </a:r>
            <a:endParaRPr lang="en-US" dirty="0"/>
          </a:p>
        </p:txBody>
      </p:sp>
      <p:sp>
        <p:nvSpPr>
          <p:cNvPr id="13" name="Picture Placeholder 9">
            <a:extLst>
              <a:ext uri="{FF2B5EF4-FFF2-40B4-BE49-F238E27FC236}">
                <a16:creationId xmlns:a16="http://schemas.microsoft.com/office/drawing/2014/main" id="{DAD862C7-EC5F-7F91-3681-18A704F6C8B5}"/>
              </a:ext>
            </a:extLst>
          </p:cNvPr>
          <p:cNvSpPr>
            <a:spLocks noGrp="1"/>
          </p:cNvSpPr>
          <p:nvPr>
            <p:ph type="pic" sz="quarter" idx="17"/>
          </p:nvPr>
        </p:nvSpPr>
        <p:spPr>
          <a:xfrm>
            <a:off x="4664075" y="2934145"/>
            <a:ext cx="2467843" cy="1379588"/>
          </a:xfrm>
        </p:spPr>
        <p:txBody>
          <a:bodyPr/>
          <a:lstStyle/>
          <a:p>
            <a:r>
              <a:rPr lang="en-US"/>
              <a:t>Click icon to add picture</a:t>
            </a:r>
          </a:p>
        </p:txBody>
      </p:sp>
    </p:spTree>
    <p:extLst>
      <p:ext uri="{BB962C8B-B14F-4D97-AF65-F5344CB8AC3E}">
        <p14:creationId xmlns:p14="http://schemas.microsoft.com/office/powerpoint/2010/main" val="10217899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06020"/>
            <a:ext cx="737480" cy="737480"/>
          </a:xfrm>
          <a:prstGeom prst="rect">
            <a:avLst/>
          </a:prstGeom>
        </p:spPr>
      </p:pic>
      <p:sp>
        <p:nvSpPr>
          <p:cNvPr id="5" name="Title 1">
            <a:extLst>
              <a:ext uri="{FF2B5EF4-FFF2-40B4-BE49-F238E27FC236}">
                <a16:creationId xmlns:a16="http://schemas.microsoft.com/office/drawing/2014/main" id="{1C62428C-45A8-AB42-D19D-D7A97FF0FD59}"/>
              </a:ext>
            </a:extLst>
          </p:cNvPr>
          <p:cNvSpPr>
            <a:spLocks noGrp="1"/>
          </p:cNvSpPr>
          <p:nvPr>
            <p:ph type="title"/>
          </p:nvPr>
        </p:nvSpPr>
        <p:spPr>
          <a:xfrm>
            <a:off x="393192" y="1282304"/>
            <a:ext cx="8117396" cy="2139553"/>
          </a:xfrm>
          <a:prstGeom prst="rect">
            <a:avLst/>
          </a:prstGeom>
        </p:spPr>
        <p:txBody>
          <a:bodyPr lIns="0" tIns="0" rIns="0" bIns="0" anchor="b">
            <a:noAutofit/>
          </a:bodyPr>
          <a:lstStyle>
            <a:lvl1pPr>
              <a:defRPr sz="4400"/>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6C6E66BB-D052-637C-817D-EB3A880750FC}"/>
              </a:ext>
            </a:extLst>
          </p:cNvPr>
          <p:cNvSpPr>
            <a:spLocks noGrp="1"/>
          </p:cNvSpPr>
          <p:nvPr>
            <p:ph type="body" idx="1"/>
          </p:nvPr>
        </p:nvSpPr>
        <p:spPr>
          <a:xfrm>
            <a:off x="393191" y="3456500"/>
            <a:ext cx="8117395" cy="809391"/>
          </a:xfrm>
        </p:spPr>
        <p:txBody>
          <a:bodyPr lIns="0" tIns="0" rIns="0" bIns="0">
            <a:noAutofit/>
          </a:bodyPr>
          <a:lstStyle>
            <a:lvl1pPr marL="0" indent="0">
              <a:buNone/>
              <a:defRPr sz="2400">
                <a:solidFill>
                  <a:schemeClr val="tx1">
                    <a:tint val="75000"/>
                  </a:schemeClr>
                </a:solidFill>
                <a:latin typeface="Franklin Gothic Medium" panose="020B06030201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879863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Content Placeholder 2"/>
          <p:cNvSpPr>
            <a:spLocks noGrp="1"/>
          </p:cNvSpPr>
          <p:nvPr>
            <p:ph idx="1"/>
          </p:nvPr>
        </p:nvSpPr>
        <p:spPr>
          <a:xfrm>
            <a:off x="393192" y="1316736"/>
            <a:ext cx="4041648" cy="3090672"/>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13817"/>
            <a:ext cx="737480" cy="737480"/>
          </a:xfrm>
          <a:prstGeom prst="rect">
            <a:avLst/>
          </a:prstGeom>
        </p:spPr>
      </p:pic>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4709162" y="1316736"/>
            <a:ext cx="4041648" cy="3090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9D5FD58B-BF58-5C86-5BFD-68B8043C00D4}"/>
              </a:ext>
            </a:extLst>
          </p:cNvPr>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24FFF3B1-9248-35A1-90A6-6659BD523596}"/>
              </a:ext>
            </a:extLst>
          </p:cNvPr>
          <p:cNvSpPr>
            <a:spLocks noGrp="1"/>
          </p:cNvSpPr>
          <p:nvPr>
            <p:ph type="subTitle" idx="14"/>
          </p:nvPr>
        </p:nvSpPr>
        <p:spPr>
          <a:xfrm>
            <a:off x="393192" y="736882"/>
            <a:ext cx="8357616"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7995839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Content Placeholder 2"/>
          <p:cNvSpPr>
            <a:spLocks noGrp="1"/>
          </p:cNvSpPr>
          <p:nvPr>
            <p:ph idx="1"/>
          </p:nvPr>
        </p:nvSpPr>
        <p:spPr>
          <a:xfrm>
            <a:off x="393192" y="1316736"/>
            <a:ext cx="2569464" cy="3090672"/>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13817"/>
            <a:ext cx="737480" cy="737480"/>
          </a:xfrm>
          <a:prstGeom prst="rect">
            <a:avLst/>
          </a:prstGeom>
        </p:spPr>
      </p:pic>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3236975" y="1316736"/>
            <a:ext cx="5513833" cy="3090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A0BD691C-66D0-B173-F760-9451CF361D23}"/>
              </a:ext>
            </a:extLst>
          </p:cNvPr>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3C434ACB-1B16-377E-E954-8395AACCA541}"/>
              </a:ext>
            </a:extLst>
          </p:cNvPr>
          <p:cNvSpPr>
            <a:spLocks noGrp="1"/>
          </p:cNvSpPr>
          <p:nvPr>
            <p:ph type="subTitle" idx="14"/>
          </p:nvPr>
        </p:nvSpPr>
        <p:spPr>
          <a:xfrm>
            <a:off x="393192" y="736882"/>
            <a:ext cx="8357616"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0511950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Content Placeholder 2"/>
          <p:cNvSpPr>
            <a:spLocks noGrp="1"/>
          </p:cNvSpPr>
          <p:nvPr>
            <p:ph idx="1" hasCustomPrompt="1"/>
          </p:nvPr>
        </p:nvSpPr>
        <p:spPr>
          <a:xfrm>
            <a:off x="393191" y="1316736"/>
            <a:ext cx="2606040" cy="758952"/>
          </a:xfrm>
        </p:spPr>
        <p:txBody>
          <a:bodyPr lIns="0" tIns="0" rIns="0" bIns="0"/>
          <a:lstStyle>
            <a:lvl1pPr>
              <a:defRPr sz="2000">
                <a:latin typeface="Franklin Gothic Medium" panose="020B0603020102020204" pitchFamily="34" charset="0"/>
              </a:defRPr>
            </a:lvl1pPr>
            <a:lvl2pPr marL="342900" indent="-334963">
              <a:tabLst/>
              <a:defRPr/>
            </a:lvl2pPr>
            <a:lvl3pPr marL="574675" indent="-255588">
              <a:spcAft>
                <a:spcPts val="375"/>
              </a:spcAft>
              <a:tabLst/>
              <a:defRPr/>
            </a:lvl3pPr>
            <a:lvl4pPr marL="749300" indent="-177800">
              <a:tabLst/>
              <a:defRPr/>
            </a:lvl4pPr>
          </a:lstStyle>
          <a:p>
            <a:pPr lvl="0"/>
            <a:r>
              <a:rPr lang="en-US" dirty="0"/>
              <a:t>Click to edit column header</a:t>
            </a:r>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13817"/>
            <a:ext cx="737480" cy="737480"/>
          </a:xfrm>
          <a:prstGeom prst="rect">
            <a:avLst/>
          </a:prstGeom>
        </p:spPr>
      </p:pic>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hasCustomPrompt="1"/>
          </p:nvPr>
        </p:nvSpPr>
        <p:spPr>
          <a:xfrm>
            <a:off x="3268979" y="1316736"/>
            <a:ext cx="2606040" cy="758952"/>
          </a:xfrm>
        </p:spPr>
        <p:txBody>
          <a:bodyPr lIns="0" tIns="0" rIns="0" bIns="0"/>
          <a:lstStyle>
            <a:lvl1pPr>
              <a:defRPr sz="2000">
                <a:latin typeface="Franklin Gothic Medium" panose="020B0603020102020204" pitchFamily="34" charset="0"/>
              </a:defRPr>
            </a:lvl1pPr>
          </a:lstStyle>
          <a:p>
            <a:pPr lvl="0"/>
            <a:r>
              <a:rPr lang="en-US" dirty="0"/>
              <a:t>Click to edit column header</a:t>
            </a:r>
          </a:p>
        </p:txBody>
      </p:sp>
      <p:sp>
        <p:nvSpPr>
          <p:cNvPr id="10" name="Content Placeholder 9">
            <a:extLst>
              <a:ext uri="{FF2B5EF4-FFF2-40B4-BE49-F238E27FC236}">
                <a16:creationId xmlns:a16="http://schemas.microsoft.com/office/drawing/2014/main" id="{E5AB72AE-995F-8773-FB04-1EF0D7D2A057}"/>
              </a:ext>
            </a:extLst>
          </p:cNvPr>
          <p:cNvSpPr>
            <a:spLocks noGrp="1"/>
          </p:cNvSpPr>
          <p:nvPr>
            <p:ph sz="quarter" idx="14" hasCustomPrompt="1"/>
          </p:nvPr>
        </p:nvSpPr>
        <p:spPr>
          <a:xfrm>
            <a:off x="6144767" y="1316736"/>
            <a:ext cx="2606040" cy="758952"/>
          </a:xfrm>
        </p:spPr>
        <p:txBody>
          <a:bodyPr lIns="0" tIns="0" rIns="0" bIns="0"/>
          <a:lstStyle>
            <a:lvl1pPr>
              <a:defRPr sz="2000">
                <a:latin typeface="Franklin Gothic Medium" panose="020B0603020102020204" pitchFamily="34" charset="0"/>
              </a:defRPr>
            </a:lvl1pPr>
          </a:lstStyle>
          <a:p>
            <a:pPr lvl="0"/>
            <a:r>
              <a:rPr lang="en-US" dirty="0"/>
              <a:t>Click to edit column header</a:t>
            </a:r>
          </a:p>
        </p:txBody>
      </p:sp>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393700" y="2203704"/>
            <a:ext cx="260508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FBDB479E-EDF4-9F13-216C-0C2CE074A2A7}"/>
              </a:ext>
            </a:extLst>
          </p:cNvPr>
          <p:cNvSpPr>
            <a:spLocks noGrp="1"/>
          </p:cNvSpPr>
          <p:nvPr>
            <p:ph sz="quarter" idx="16"/>
          </p:nvPr>
        </p:nvSpPr>
        <p:spPr>
          <a:xfrm>
            <a:off x="3268979" y="2203704"/>
            <a:ext cx="260508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7B8A0C3B-987B-FD73-A365-ADA566C6FA79}"/>
              </a:ext>
            </a:extLst>
          </p:cNvPr>
          <p:cNvSpPr>
            <a:spLocks noGrp="1"/>
          </p:cNvSpPr>
          <p:nvPr>
            <p:ph sz="quarter" idx="17"/>
          </p:nvPr>
        </p:nvSpPr>
        <p:spPr>
          <a:xfrm>
            <a:off x="6144258" y="2203704"/>
            <a:ext cx="260508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7C7BB623-1AD4-49F4-A4F5-99414EC569A2}"/>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D4C6F7D8-C426-AC14-C8BE-5CB898C6DFE1}"/>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3626063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Content Placeholder 2"/>
          <p:cNvSpPr>
            <a:spLocks noGrp="1"/>
          </p:cNvSpPr>
          <p:nvPr>
            <p:ph idx="1" hasCustomPrompt="1"/>
          </p:nvPr>
        </p:nvSpPr>
        <p:spPr>
          <a:xfrm>
            <a:off x="393191" y="1316736"/>
            <a:ext cx="4041648" cy="758952"/>
          </a:xfrm>
        </p:spPr>
        <p:txBody>
          <a:bodyPr lIns="0" tIns="0" rIns="0" bIns="0"/>
          <a:lstStyle>
            <a:lvl1pPr>
              <a:defRPr sz="2000">
                <a:latin typeface="Franklin Gothic Medium" panose="020B0603020102020204" pitchFamily="34" charset="0"/>
              </a:defRPr>
            </a:lvl1pPr>
            <a:lvl2pPr marL="342900" indent="-334963">
              <a:tabLst/>
              <a:defRPr/>
            </a:lvl2pPr>
            <a:lvl3pPr marL="574675" indent="-255588">
              <a:spcAft>
                <a:spcPts val="375"/>
              </a:spcAft>
              <a:tabLst/>
              <a:defRPr/>
            </a:lvl3pPr>
            <a:lvl4pPr marL="749300" indent="-177800">
              <a:tabLst/>
              <a:defRPr/>
            </a:lvl4pPr>
          </a:lstStyle>
          <a:p>
            <a:pPr lvl="0"/>
            <a:r>
              <a:rPr lang="en-US" dirty="0"/>
              <a:t>Click to edit column header</a:t>
            </a:r>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13817"/>
            <a:ext cx="737480" cy="737480"/>
          </a:xfrm>
          <a:prstGeom prst="rect">
            <a:avLst/>
          </a:prstGeom>
        </p:spPr>
      </p:pic>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hasCustomPrompt="1"/>
          </p:nvPr>
        </p:nvSpPr>
        <p:spPr>
          <a:xfrm>
            <a:off x="4708652" y="1316736"/>
            <a:ext cx="4041648" cy="758952"/>
          </a:xfrm>
        </p:spPr>
        <p:txBody>
          <a:bodyPr lIns="0" tIns="0" rIns="0" bIns="0">
            <a:normAutofit/>
          </a:bodyPr>
          <a:lstStyle>
            <a:lvl1pPr>
              <a:defRPr sz="2000">
                <a:latin typeface="Franklin Gothic Medium" panose="020B0603020102020204" pitchFamily="34" charset="0"/>
              </a:defRPr>
            </a:lvl1pPr>
          </a:lstStyle>
          <a:p>
            <a:pPr lvl="0"/>
            <a:r>
              <a:rPr lang="en-US" dirty="0"/>
              <a:t>Click to edit column header</a:t>
            </a:r>
          </a:p>
        </p:txBody>
      </p:sp>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393700" y="2203704"/>
            <a:ext cx="404164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FBDB479E-EDF4-9F13-216C-0C2CE074A2A7}"/>
              </a:ext>
            </a:extLst>
          </p:cNvPr>
          <p:cNvSpPr>
            <a:spLocks noGrp="1"/>
          </p:cNvSpPr>
          <p:nvPr>
            <p:ph sz="quarter" idx="16"/>
          </p:nvPr>
        </p:nvSpPr>
        <p:spPr>
          <a:xfrm>
            <a:off x="4708652" y="2203704"/>
            <a:ext cx="404164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146B145C-80D7-9007-5F0C-91AF9B6F005E}"/>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A85E25A-B693-91D2-AD64-C195A249C609}"/>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0987283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13817"/>
            <a:ext cx="737480" cy="737480"/>
          </a:xfrm>
          <a:prstGeom prst="rect">
            <a:avLst/>
          </a:prstGeom>
        </p:spPr>
      </p:pic>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393700"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0" name="Picture Placeholder 9">
            <a:extLst>
              <a:ext uri="{FF2B5EF4-FFF2-40B4-BE49-F238E27FC236}">
                <a16:creationId xmlns:a16="http://schemas.microsoft.com/office/drawing/2014/main" id="{F148BAB7-08C9-C7B9-C708-86E9159F6B05}"/>
              </a:ext>
            </a:extLst>
          </p:cNvPr>
          <p:cNvSpPr>
            <a:spLocks noGrp="1"/>
          </p:cNvSpPr>
          <p:nvPr>
            <p:ph type="pic" sz="quarter" idx="17"/>
          </p:nvPr>
        </p:nvSpPr>
        <p:spPr>
          <a:xfrm>
            <a:off x="393700" y="1225296"/>
            <a:ext cx="1499616" cy="1499616"/>
          </a:xfrm>
        </p:spPr>
        <p:txBody>
          <a:bodyPr/>
          <a:lstStyle/>
          <a:p>
            <a:r>
              <a:rPr lang="en-US"/>
              <a:t>Click icon to add picture</a:t>
            </a:r>
          </a:p>
        </p:txBody>
      </p:sp>
      <p:sp>
        <p:nvSpPr>
          <p:cNvPr id="11" name="Content Placeholder 11">
            <a:extLst>
              <a:ext uri="{FF2B5EF4-FFF2-40B4-BE49-F238E27FC236}">
                <a16:creationId xmlns:a16="http://schemas.microsoft.com/office/drawing/2014/main" id="{09CC6D03-0771-BB8F-74AD-4DF6EE8386A4}"/>
              </a:ext>
            </a:extLst>
          </p:cNvPr>
          <p:cNvSpPr>
            <a:spLocks noGrp="1"/>
          </p:cNvSpPr>
          <p:nvPr>
            <p:ph sz="quarter" idx="18"/>
          </p:nvPr>
        </p:nvSpPr>
        <p:spPr>
          <a:xfrm>
            <a:off x="7250684"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4" name="Picture Placeholder 9">
            <a:extLst>
              <a:ext uri="{FF2B5EF4-FFF2-40B4-BE49-F238E27FC236}">
                <a16:creationId xmlns:a16="http://schemas.microsoft.com/office/drawing/2014/main" id="{4D7371C0-A143-6DE2-2519-68C4311D42A5}"/>
              </a:ext>
            </a:extLst>
          </p:cNvPr>
          <p:cNvSpPr>
            <a:spLocks noGrp="1"/>
          </p:cNvSpPr>
          <p:nvPr>
            <p:ph type="pic" sz="quarter" idx="19"/>
          </p:nvPr>
        </p:nvSpPr>
        <p:spPr>
          <a:xfrm>
            <a:off x="7250684" y="1225296"/>
            <a:ext cx="1499616" cy="1499616"/>
          </a:xfrm>
        </p:spPr>
        <p:txBody>
          <a:bodyPr/>
          <a:lstStyle/>
          <a:p>
            <a:r>
              <a:rPr lang="en-US"/>
              <a:t>Click icon to add picture</a:t>
            </a:r>
          </a:p>
        </p:txBody>
      </p:sp>
      <p:sp>
        <p:nvSpPr>
          <p:cNvPr id="15" name="Content Placeholder 11">
            <a:extLst>
              <a:ext uri="{FF2B5EF4-FFF2-40B4-BE49-F238E27FC236}">
                <a16:creationId xmlns:a16="http://schemas.microsoft.com/office/drawing/2014/main" id="{71410997-D14A-46CE-9541-4CCEBAB509B7}"/>
              </a:ext>
            </a:extLst>
          </p:cNvPr>
          <p:cNvSpPr>
            <a:spLocks noGrp="1"/>
          </p:cNvSpPr>
          <p:nvPr>
            <p:ph sz="quarter" idx="20"/>
          </p:nvPr>
        </p:nvSpPr>
        <p:spPr>
          <a:xfrm>
            <a:off x="3822192"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6" name="Picture Placeholder 9">
            <a:extLst>
              <a:ext uri="{FF2B5EF4-FFF2-40B4-BE49-F238E27FC236}">
                <a16:creationId xmlns:a16="http://schemas.microsoft.com/office/drawing/2014/main" id="{6BC68FEC-D028-5524-F1A8-C859B5C56442}"/>
              </a:ext>
            </a:extLst>
          </p:cNvPr>
          <p:cNvSpPr>
            <a:spLocks noGrp="1"/>
          </p:cNvSpPr>
          <p:nvPr>
            <p:ph type="pic" sz="quarter" idx="21"/>
          </p:nvPr>
        </p:nvSpPr>
        <p:spPr>
          <a:xfrm>
            <a:off x="3822192" y="1225296"/>
            <a:ext cx="1499616" cy="1499616"/>
          </a:xfrm>
        </p:spPr>
        <p:txBody>
          <a:bodyPr/>
          <a:lstStyle/>
          <a:p>
            <a:r>
              <a:rPr lang="en-US"/>
              <a:t>Click icon to add picture</a:t>
            </a:r>
          </a:p>
        </p:txBody>
      </p:sp>
      <p:sp>
        <p:nvSpPr>
          <p:cNvPr id="17" name="Content Placeholder 11">
            <a:extLst>
              <a:ext uri="{FF2B5EF4-FFF2-40B4-BE49-F238E27FC236}">
                <a16:creationId xmlns:a16="http://schemas.microsoft.com/office/drawing/2014/main" id="{C49F0D10-99E0-1BF3-F9A2-F18197FF9768}"/>
              </a:ext>
            </a:extLst>
          </p:cNvPr>
          <p:cNvSpPr>
            <a:spLocks noGrp="1"/>
          </p:cNvSpPr>
          <p:nvPr>
            <p:ph sz="quarter" idx="22"/>
          </p:nvPr>
        </p:nvSpPr>
        <p:spPr>
          <a:xfrm>
            <a:off x="5536438"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8" name="Picture Placeholder 9">
            <a:extLst>
              <a:ext uri="{FF2B5EF4-FFF2-40B4-BE49-F238E27FC236}">
                <a16:creationId xmlns:a16="http://schemas.microsoft.com/office/drawing/2014/main" id="{AAD510F0-B088-A47B-D6F2-9077C6013E15}"/>
              </a:ext>
            </a:extLst>
          </p:cNvPr>
          <p:cNvSpPr>
            <a:spLocks noGrp="1"/>
          </p:cNvSpPr>
          <p:nvPr>
            <p:ph type="pic" sz="quarter" idx="23"/>
          </p:nvPr>
        </p:nvSpPr>
        <p:spPr>
          <a:xfrm>
            <a:off x="5536438" y="1225296"/>
            <a:ext cx="1499616" cy="1499616"/>
          </a:xfrm>
        </p:spPr>
        <p:txBody>
          <a:bodyPr/>
          <a:lstStyle/>
          <a:p>
            <a:r>
              <a:rPr lang="en-US"/>
              <a:t>Click icon to add picture</a:t>
            </a:r>
          </a:p>
        </p:txBody>
      </p:sp>
      <p:sp>
        <p:nvSpPr>
          <p:cNvPr id="19" name="Content Placeholder 11">
            <a:extLst>
              <a:ext uri="{FF2B5EF4-FFF2-40B4-BE49-F238E27FC236}">
                <a16:creationId xmlns:a16="http://schemas.microsoft.com/office/drawing/2014/main" id="{8B87B0D4-19D9-805F-2BA9-15AA0352A016}"/>
              </a:ext>
            </a:extLst>
          </p:cNvPr>
          <p:cNvSpPr>
            <a:spLocks noGrp="1"/>
          </p:cNvSpPr>
          <p:nvPr>
            <p:ph sz="quarter" idx="24"/>
          </p:nvPr>
        </p:nvSpPr>
        <p:spPr>
          <a:xfrm>
            <a:off x="2107946"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20" name="Picture Placeholder 9">
            <a:extLst>
              <a:ext uri="{FF2B5EF4-FFF2-40B4-BE49-F238E27FC236}">
                <a16:creationId xmlns:a16="http://schemas.microsoft.com/office/drawing/2014/main" id="{8E182ECB-94DF-0114-B670-6968BAC1177F}"/>
              </a:ext>
            </a:extLst>
          </p:cNvPr>
          <p:cNvSpPr>
            <a:spLocks noGrp="1"/>
          </p:cNvSpPr>
          <p:nvPr>
            <p:ph type="pic" sz="quarter" idx="25"/>
          </p:nvPr>
        </p:nvSpPr>
        <p:spPr>
          <a:xfrm>
            <a:off x="2107946" y="1225296"/>
            <a:ext cx="1499616" cy="1499616"/>
          </a:xfrm>
        </p:spPr>
        <p:txBody>
          <a:bodyPr/>
          <a:lstStyle/>
          <a:p>
            <a:r>
              <a:rPr lang="en-US"/>
              <a:t>Click icon to add picture</a:t>
            </a:r>
          </a:p>
        </p:txBody>
      </p:sp>
      <p:sp>
        <p:nvSpPr>
          <p:cNvPr id="3" name="Title 1">
            <a:extLst>
              <a:ext uri="{FF2B5EF4-FFF2-40B4-BE49-F238E27FC236}">
                <a16:creationId xmlns:a16="http://schemas.microsoft.com/office/drawing/2014/main" id="{6FE92C76-6EEE-5064-6BDF-B38EB8B71D02}"/>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0A80BFE0-DB14-71EF-9E6E-573CD7D75BDC}"/>
              </a:ext>
            </a:extLst>
          </p:cNvPr>
          <p:cNvSpPr>
            <a:spLocks noGrp="1"/>
          </p:cNvSpPr>
          <p:nvPr>
            <p:ph type="subTitle" idx="26"/>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546395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Blank">
    <p:bg>
      <p:bgRef idx="1001">
        <a:schemeClr val="bg1"/>
      </p:bgRef>
    </p:bg>
    <p:spTree>
      <p:nvGrpSpPr>
        <p:cNvPr id="1" name=""/>
        <p:cNvGrpSpPr/>
        <p:nvPr/>
      </p:nvGrpSpPr>
      <p:grpSpPr>
        <a:xfrm>
          <a:off x="0" y="0"/>
          <a:ext cx="0" cy="0"/>
          <a:chOff x="0" y="0"/>
          <a:chExt cx="0" cy="0"/>
        </a:xfrm>
      </p:grpSpPr>
      <p:pic>
        <p:nvPicPr>
          <p:cNvPr id="17" name="Picture 15">
            <a:extLst>
              <a:ext uri="{FF2B5EF4-FFF2-40B4-BE49-F238E27FC236}">
                <a16:creationId xmlns:a16="http://schemas.microsoft.com/office/drawing/2014/main" id="{EF9068E0-C6FC-2C92-3253-A7C31C5B682E}"/>
              </a:ext>
            </a:extLst>
          </p:cNvPr>
          <p:cNvPicPr>
            <a:picLocks noChangeAspect="1"/>
          </p:cNvPicPr>
          <p:nvPr userDrawn="1"/>
        </p:nvPicPr>
        <p:blipFill>
          <a:blip r:embed="rId2"/>
          <a:srcRect/>
          <a:stretch/>
        </p:blipFill>
        <p:spPr>
          <a:xfrm>
            <a:off x="7779804" y="-5622"/>
            <a:ext cx="735545" cy="735545"/>
          </a:xfrm>
          <a:prstGeom prst="rect">
            <a:avLst/>
          </a:prstGeom>
        </p:spPr>
      </p:pic>
      <p:sp>
        <p:nvSpPr>
          <p:cNvPr id="3" name="Title 1">
            <a:extLst>
              <a:ext uri="{FF2B5EF4-FFF2-40B4-BE49-F238E27FC236}">
                <a16:creationId xmlns:a16="http://schemas.microsoft.com/office/drawing/2014/main" id="{C617A214-BBBE-5F8E-E6A6-962FEDADEF01}"/>
              </a:ext>
            </a:extLst>
          </p:cNvPr>
          <p:cNvSpPr>
            <a:spLocks noGrp="1"/>
          </p:cNvSpPr>
          <p:nvPr>
            <p:ph type="ctrTitle" hasCustomPrompt="1"/>
          </p:nvPr>
        </p:nvSpPr>
        <p:spPr>
          <a:xfrm>
            <a:off x="723267" y="1991565"/>
            <a:ext cx="4678073" cy="1160369"/>
          </a:xfrm>
          <a:prstGeom prst="rect">
            <a:avLst/>
          </a:prstGeom>
        </p:spPr>
        <p:txBody>
          <a:bodyPr lIns="0" tIns="0" rIns="0" bIns="0" anchor="t" anchorCtr="0">
            <a:noAutofit/>
          </a:bodyPr>
          <a:lstStyle>
            <a:lvl1pPr algn="l">
              <a:defRPr sz="4400" b="1">
                <a:solidFill>
                  <a:schemeClr val="tx2"/>
                </a:solidFill>
                <a:latin typeface="Franklin Gothic Medium" panose="020B0603020102020204" pitchFamily="34" charset="0"/>
                <a:ea typeface="Roboto Black" panose="02000000000000000000" pitchFamily="2" charset="0"/>
                <a:cs typeface="Arial" panose="020B0604020202020204" pitchFamily="34" charset="0"/>
              </a:defRPr>
            </a:lvl1pPr>
          </a:lstStyle>
          <a:p>
            <a:r>
              <a:rPr lang="en-US" dirty="0"/>
              <a:t>Thank you</a:t>
            </a:r>
          </a:p>
        </p:txBody>
      </p:sp>
      <p:sp>
        <p:nvSpPr>
          <p:cNvPr id="6" name="Text Placeholder 13">
            <a:extLst>
              <a:ext uri="{FF2B5EF4-FFF2-40B4-BE49-F238E27FC236}">
                <a16:creationId xmlns:a16="http://schemas.microsoft.com/office/drawing/2014/main" id="{02794CC5-2B5C-E9C0-14EA-8C915CA2C3F2}"/>
              </a:ext>
            </a:extLst>
          </p:cNvPr>
          <p:cNvSpPr>
            <a:spLocks noGrp="1"/>
          </p:cNvSpPr>
          <p:nvPr>
            <p:ph type="body" sz="quarter" idx="13" hasCustomPrompt="1"/>
          </p:nvPr>
        </p:nvSpPr>
        <p:spPr>
          <a:xfrm>
            <a:off x="6122372" y="1684522"/>
            <a:ext cx="2392977" cy="1498329"/>
          </a:xfrm>
        </p:spPr>
        <p:txBody>
          <a:bodyPr vert="horz" anchor="ctr" anchorCtr="0">
            <a:noAutofit/>
          </a:bodyPr>
          <a:lstStyle>
            <a:lvl1pPr marL="0" marR="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sz="1400" b="0">
                <a:solidFill>
                  <a:schemeClr val="accent6"/>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Presenter Name</a:t>
            </a:r>
          </a:p>
          <a:p>
            <a:pPr lvl="0"/>
            <a:r>
              <a:rPr lang="en-US" dirty="0"/>
              <a:t>Contact Person Title </a:t>
            </a:r>
          </a:p>
          <a:p>
            <a:pPr lvl="0"/>
            <a:r>
              <a:rPr lang="en-US" dirty="0"/>
              <a:t>Contact Person Unit</a:t>
            </a:r>
          </a:p>
          <a:p>
            <a:pPr lvl="0"/>
            <a:r>
              <a:rPr lang="en-US" dirty="0"/>
              <a:t>Phone: </a:t>
            </a:r>
          </a:p>
          <a:p>
            <a:pPr lvl="0"/>
            <a:r>
              <a:rPr lang="en-US" dirty="0"/>
              <a:t>Fax: </a:t>
            </a:r>
          </a:p>
          <a:p>
            <a:pPr lvl="0"/>
            <a:r>
              <a:rPr lang="en-US" dirty="0"/>
              <a:t>Email:</a:t>
            </a:r>
          </a:p>
        </p:txBody>
      </p:sp>
      <p:sp>
        <p:nvSpPr>
          <p:cNvPr id="2" name="Text Placeholder 4">
            <a:extLst>
              <a:ext uri="{FF2B5EF4-FFF2-40B4-BE49-F238E27FC236}">
                <a16:creationId xmlns:a16="http://schemas.microsoft.com/office/drawing/2014/main" id="{0375EC56-830A-EEF8-09F0-0891258C5146}"/>
              </a:ext>
            </a:extLst>
          </p:cNvPr>
          <p:cNvSpPr>
            <a:spLocks noGrp="1"/>
          </p:cNvSpPr>
          <p:nvPr>
            <p:ph type="body" sz="quarter" idx="14" hasCustomPrompt="1"/>
          </p:nvPr>
        </p:nvSpPr>
        <p:spPr>
          <a:xfrm>
            <a:off x="723267" y="3621642"/>
            <a:ext cx="2118082" cy="400110"/>
          </a:xfrm>
          <a:solidFill>
            <a:schemeClr val="accent6"/>
          </a:solidFill>
        </p:spPr>
        <p:txBody>
          <a:bodyPr wrap="square" tIns="91440" rIns="91440" bIns="91440" anchor="ctr" anchorCtr="0">
            <a:spAutoFit/>
          </a:bodyPr>
          <a:lstStyle>
            <a:lvl1pPr algn="ctr">
              <a:buNone/>
              <a:defRPr sz="1400">
                <a:solidFill>
                  <a:schemeClr val="bg1"/>
                </a:solidFill>
                <a:latin typeface="Tisa Offc Serif Pro" panose="02010504030101020102" pitchFamily="2" charset="0"/>
              </a:defRPr>
            </a:lvl1pPr>
          </a:lstStyle>
          <a:p>
            <a:pPr lvl="0"/>
            <a:r>
              <a:rPr lang="en-US" dirty="0"/>
              <a:t>Insert Website Address</a:t>
            </a:r>
          </a:p>
        </p:txBody>
      </p:sp>
      <p:cxnSp>
        <p:nvCxnSpPr>
          <p:cNvPr id="5" name="Straight Connector 4">
            <a:extLst>
              <a:ext uri="{FF2B5EF4-FFF2-40B4-BE49-F238E27FC236}">
                <a16:creationId xmlns:a16="http://schemas.microsoft.com/office/drawing/2014/main" id="{3C3F07BA-C2B3-98A9-2B50-E82C3807470A}"/>
              </a:ext>
            </a:extLst>
          </p:cNvPr>
          <p:cNvCxnSpPr>
            <a:cxnSpLocks/>
            <a:stCxn id="2" idx="1"/>
          </p:cNvCxnSpPr>
          <p:nvPr userDrawn="1"/>
        </p:nvCxnSpPr>
        <p:spPr>
          <a:xfrm flipH="1">
            <a:off x="-369310" y="3821697"/>
            <a:ext cx="1092577" cy="2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4910344"/>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hree Column Stat Layout ">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04310" y="1948048"/>
            <a:ext cx="1306682" cy="590474"/>
          </a:xfrm>
        </p:spPr>
        <p:txBody>
          <a:bodyPr lIns="0" tIns="0" rIns="0" bIns="0">
            <a:noAutofit/>
          </a:bodyPr>
          <a:lstStyle>
            <a:lvl1pPr marL="0" indent="0" algn="l">
              <a:buSzPct val="95000"/>
              <a:buFont typeface="Arial" panose="020B0604020202020204" pitchFamily="34" charset="0"/>
              <a:buNone/>
              <a:defRPr sz="4125" b="1">
                <a:latin typeface="Franklin Gothic Medium" panose="020B0603020102020204" pitchFamily="34"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52" name="Picture Placeholder 50">
            <a:extLst>
              <a:ext uri="{FF2B5EF4-FFF2-40B4-BE49-F238E27FC236}">
                <a16:creationId xmlns:a16="http://schemas.microsoft.com/office/drawing/2014/main" id="{8D984633-F962-1848-A009-619CB8211633}"/>
              </a:ext>
            </a:extLst>
          </p:cNvPr>
          <p:cNvSpPr>
            <a:spLocks noGrp="1"/>
          </p:cNvSpPr>
          <p:nvPr>
            <p:ph type="pic" sz="quarter" idx="20"/>
          </p:nvPr>
        </p:nvSpPr>
        <p:spPr>
          <a:xfrm>
            <a:off x="2277880" y="1682277"/>
            <a:ext cx="803881" cy="821531"/>
          </a:xfrm>
        </p:spPr>
        <p:txBody>
          <a:bodyPr/>
          <a:lstStyle>
            <a:lvl1pPr marL="0" indent="0">
              <a:buNone/>
              <a:defRPr/>
            </a:lvl1pPr>
          </a:lstStyle>
          <a:p>
            <a:r>
              <a:rPr lang="en-US"/>
              <a:t>Click icon to add picture</a:t>
            </a:r>
            <a:endParaRPr lang="en-US" dirty="0"/>
          </a:p>
        </p:txBody>
      </p:sp>
      <p:cxnSp>
        <p:nvCxnSpPr>
          <p:cNvPr id="14" name="Straight Connector 13">
            <a:extLst>
              <a:ext uri="{FF2B5EF4-FFF2-40B4-BE49-F238E27FC236}">
                <a16:creationId xmlns:a16="http://schemas.microsoft.com/office/drawing/2014/main" id="{44DE3AB4-3020-8D45-86B7-592F12CB716B}"/>
              </a:ext>
            </a:extLst>
          </p:cNvPr>
          <p:cNvCxnSpPr>
            <a:cxnSpLocks/>
          </p:cNvCxnSpPr>
          <p:nvPr userDrawn="1"/>
        </p:nvCxnSpPr>
        <p:spPr>
          <a:xfrm>
            <a:off x="672385" y="2679987"/>
            <a:ext cx="240937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DC4E94AD-16D9-BE4C-8C57-CFA6654E1BD9}"/>
              </a:ext>
            </a:extLst>
          </p:cNvPr>
          <p:cNvSpPr>
            <a:spLocks noGrp="1"/>
          </p:cNvSpPr>
          <p:nvPr>
            <p:ph idx="14" hasCustomPrompt="1"/>
          </p:nvPr>
        </p:nvSpPr>
        <p:spPr>
          <a:xfrm>
            <a:off x="704310" y="2864757"/>
            <a:ext cx="2377451" cy="796351"/>
          </a:xfrm>
        </p:spPr>
        <p:txBody>
          <a:bodyPr lIns="0" tIns="0" rIns="0" bIns="0">
            <a:normAutofit/>
          </a:bodyPr>
          <a:lstStyle>
            <a:lvl1pPr marL="0" indent="0" algn="l">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9" name="Content Placeholder 2">
            <a:extLst>
              <a:ext uri="{FF2B5EF4-FFF2-40B4-BE49-F238E27FC236}">
                <a16:creationId xmlns:a16="http://schemas.microsoft.com/office/drawing/2014/main" id="{E64293C0-60B2-3341-9C38-86DF7ACA51DC}"/>
              </a:ext>
            </a:extLst>
          </p:cNvPr>
          <p:cNvSpPr>
            <a:spLocks noGrp="1"/>
          </p:cNvSpPr>
          <p:nvPr>
            <p:ph idx="21" hasCustomPrompt="1"/>
          </p:nvPr>
        </p:nvSpPr>
        <p:spPr>
          <a:xfrm>
            <a:off x="3436853" y="1948048"/>
            <a:ext cx="1306682" cy="590474"/>
          </a:xfrm>
        </p:spPr>
        <p:txBody>
          <a:bodyPr lIns="0" tIns="0" rIns="0" bIns="0">
            <a:noAutofit/>
          </a:bodyPr>
          <a:lstStyle>
            <a:lvl1pPr marL="0" indent="0" algn="l">
              <a:buSzPct val="95000"/>
              <a:buFont typeface="Arial" panose="020B0604020202020204" pitchFamily="34" charset="0"/>
              <a:buNone/>
              <a:defRPr sz="4125" b="1">
                <a:latin typeface="Franklin Gothic Medium" panose="020B0603020102020204" pitchFamily="34"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25" name="Picture Placeholder 50">
            <a:extLst>
              <a:ext uri="{FF2B5EF4-FFF2-40B4-BE49-F238E27FC236}">
                <a16:creationId xmlns:a16="http://schemas.microsoft.com/office/drawing/2014/main" id="{3ED87A8B-0573-474F-94C0-2F7E344853F2}"/>
              </a:ext>
            </a:extLst>
          </p:cNvPr>
          <p:cNvSpPr>
            <a:spLocks noGrp="1"/>
          </p:cNvSpPr>
          <p:nvPr>
            <p:ph type="pic" sz="quarter" idx="23"/>
          </p:nvPr>
        </p:nvSpPr>
        <p:spPr>
          <a:xfrm>
            <a:off x="5010423" y="1682277"/>
            <a:ext cx="803881" cy="821531"/>
          </a:xfrm>
        </p:spPr>
        <p:txBody>
          <a:bodyPr/>
          <a:lstStyle>
            <a:lvl1pPr marL="0" indent="0">
              <a:buNone/>
              <a:defRPr/>
            </a:lvl1pPr>
          </a:lstStyle>
          <a:p>
            <a:r>
              <a:rPr lang="en-US"/>
              <a:t>Click icon to add picture</a:t>
            </a:r>
            <a:endParaRPr lang="en-US" dirty="0"/>
          </a:p>
        </p:txBody>
      </p:sp>
      <p:cxnSp>
        <p:nvCxnSpPr>
          <p:cNvPr id="20" name="Straight Connector 19">
            <a:extLst>
              <a:ext uri="{FF2B5EF4-FFF2-40B4-BE49-F238E27FC236}">
                <a16:creationId xmlns:a16="http://schemas.microsoft.com/office/drawing/2014/main" id="{1799B91B-7CDD-284B-99CF-8408146B2C0D}"/>
              </a:ext>
            </a:extLst>
          </p:cNvPr>
          <p:cNvCxnSpPr>
            <a:cxnSpLocks/>
          </p:cNvCxnSpPr>
          <p:nvPr userDrawn="1"/>
        </p:nvCxnSpPr>
        <p:spPr>
          <a:xfrm>
            <a:off x="3404928" y="2679987"/>
            <a:ext cx="240937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8BB67D17-F456-FC43-9C41-9344D6EEB07B}"/>
              </a:ext>
            </a:extLst>
          </p:cNvPr>
          <p:cNvSpPr>
            <a:spLocks noGrp="1"/>
          </p:cNvSpPr>
          <p:nvPr>
            <p:ph idx="22" hasCustomPrompt="1"/>
          </p:nvPr>
        </p:nvSpPr>
        <p:spPr>
          <a:xfrm>
            <a:off x="3436853" y="2864757"/>
            <a:ext cx="2377451" cy="796351"/>
          </a:xfrm>
        </p:spPr>
        <p:txBody>
          <a:bodyPr lIns="0" tIns="0" rIns="0" bIns="0">
            <a:normAutofit/>
          </a:bodyPr>
          <a:lstStyle>
            <a:lvl1pPr marL="0" indent="0" algn="l">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6" name="Content Placeholder 2">
            <a:extLst>
              <a:ext uri="{FF2B5EF4-FFF2-40B4-BE49-F238E27FC236}">
                <a16:creationId xmlns:a16="http://schemas.microsoft.com/office/drawing/2014/main" id="{60F6E28A-AB38-A64F-9481-C9F0437BFEA5}"/>
              </a:ext>
            </a:extLst>
          </p:cNvPr>
          <p:cNvSpPr>
            <a:spLocks noGrp="1"/>
          </p:cNvSpPr>
          <p:nvPr>
            <p:ph idx="24" hasCustomPrompt="1"/>
          </p:nvPr>
        </p:nvSpPr>
        <p:spPr>
          <a:xfrm>
            <a:off x="6169397" y="1948048"/>
            <a:ext cx="1306682" cy="590474"/>
          </a:xfrm>
        </p:spPr>
        <p:txBody>
          <a:bodyPr lIns="0" tIns="0" rIns="0" bIns="0">
            <a:noAutofit/>
          </a:bodyPr>
          <a:lstStyle>
            <a:lvl1pPr marL="0" indent="0" algn="l">
              <a:buSzPct val="95000"/>
              <a:buFont typeface="Arial" panose="020B0604020202020204" pitchFamily="34" charset="0"/>
              <a:buNone/>
              <a:defRPr sz="4125" b="1">
                <a:latin typeface="Franklin Gothic Medium" panose="020B0603020102020204" pitchFamily="34"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29" name="Picture Placeholder 50">
            <a:extLst>
              <a:ext uri="{FF2B5EF4-FFF2-40B4-BE49-F238E27FC236}">
                <a16:creationId xmlns:a16="http://schemas.microsoft.com/office/drawing/2014/main" id="{106DB928-4AE1-4E4B-9A4C-6062FC247709}"/>
              </a:ext>
            </a:extLst>
          </p:cNvPr>
          <p:cNvSpPr>
            <a:spLocks noGrp="1"/>
          </p:cNvSpPr>
          <p:nvPr>
            <p:ph type="pic" sz="quarter" idx="26"/>
          </p:nvPr>
        </p:nvSpPr>
        <p:spPr>
          <a:xfrm>
            <a:off x="7742967" y="1682277"/>
            <a:ext cx="803881" cy="821531"/>
          </a:xfrm>
        </p:spPr>
        <p:txBody>
          <a:bodyPr/>
          <a:lstStyle>
            <a:lvl1pPr marL="0" indent="0">
              <a:buNone/>
              <a:defRPr/>
            </a:lvl1pPr>
          </a:lstStyle>
          <a:p>
            <a:r>
              <a:rPr lang="en-US"/>
              <a:t>Click icon to add picture</a:t>
            </a:r>
            <a:endParaRPr lang="en-US" dirty="0"/>
          </a:p>
        </p:txBody>
      </p:sp>
      <p:cxnSp>
        <p:nvCxnSpPr>
          <p:cNvPr id="27" name="Straight Connector 26">
            <a:extLst>
              <a:ext uri="{FF2B5EF4-FFF2-40B4-BE49-F238E27FC236}">
                <a16:creationId xmlns:a16="http://schemas.microsoft.com/office/drawing/2014/main" id="{F9F7D2B0-E449-FD45-9789-FC204088E97C}"/>
              </a:ext>
            </a:extLst>
          </p:cNvPr>
          <p:cNvCxnSpPr>
            <a:cxnSpLocks/>
          </p:cNvCxnSpPr>
          <p:nvPr userDrawn="1"/>
        </p:nvCxnSpPr>
        <p:spPr>
          <a:xfrm>
            <a:off x="6137472" y="2679987"/>
            <a:ext cx="240937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86FE37F4-1DCF-2D40-845F-6C10AC016C29}"/>
              </a:ext>
            </a:extLst>
          </p:cNvPr>
          <p:cNvSpPr>
            <a:spLocks noGrp="1"/>
          </p:cNvSpPr>
          <p:nvPr>
            <p:ph idx="25" hasCustomPrompt="1"/>
          </p:nvPr>
        </p:nvSpPr>
        <p:spPr>
          <a:xfrm>
            <a:off x="6169397" y="2864757"/>
            <a:ext cx="2377451" cy="796351"/>
          </a:xfrm>
        </p:spPr>
        <p:txBody>
          <a:bodyPr lIns="0" tIns="0" rIns="0" bIns="0">
            <a:normAutofit/>
          </a:bodyPr>
          <a:lstStyle>
            <a:lvl1pPr marL="0" indent="0" algn="l">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 name="Rectangle 1">
            <a:extLst>
              <a:ext uri="{FF2B5EF4-FFF2-40B4-BE49-F238E27FC236}">
                <a16:creationId xmlns:a16="http://schemas.microsoft.com/office/drawing/2014/main" id="{D59B9754-B90B-7DD1-C907-B2DAC4B9DE23}"/>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Slide Number Placeholder 5">
            <a:extLst>
              <a:ext uri="{FF2B5EF4-FFF2-40B4-BE49-F238E27FC236}">
                <a16:creationId xmlns:a16="http://schemas.microsoft.com/office/drawing/2014/main" id="{43426CF3-3DD1-10BA-0CD1-8F55535C8C59}"/>
              </a:ext>
            </a:extLst>
          </p:cNvPr>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D4564D79-68BF-E775-BE03-31747E15C88B}"/>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6" name="Picture 15">
            <a:extLst>
              <a:ext uri="{FF2B5EF4-FFF2-40B4-BE49-F238E27FC236}">
                <a16:creationId xmlns:a16="http://schemas.microsoft.com/office/drawing/2014/main" id="{CD656887-29D6-0D6E-50AE-04B8FAAD258B}"/>
              </a:ext>
            </a:extLst>
          </p:cNvPr>
          <p:cNvPicPr>
            <a:picLocks noChangeAspect="1"/>
          </p:cNvPicPr>
          <p:nvPr userDrawn="1"/>
        </p:nvPicPr>
        <p:blipFill>
          <a:blip r:embed="rId2"/>
          <a:srcRect/>
          <a:stretch/>
        </p:blipFill>
        <p:spPr>
          <a:xfrm>
            <a:off x="393192" y="4413817"/>
            <a:ext cx="737480" cy="737480"/>
          </a:xfrm>
          <a:prstGeom prst="rect">
            <a:avLst/>
          </a:prstGeom>
        </p:spPr>
      </p:pic>
      <p:sp>
        <p:nvSpPr>
          <p:cNvPr id="7" name="Title 1">
            <a:extLst>
              <a:ext uri="{FF2B5EF4-FFF2-40B4-BE49-F238E27FC236}">
                <a16:creationId xmlns:a16="http://schemas.microsoft.com/office/drawing/2014/main" id="{0EC5A5D2-7A7E-0C3C-E89D-24B4655FA540}"/>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4827C574-5D6E-CE10-BCC5-3526952812D9}"/>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347919282"/>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hree Column Icon Layou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E7A2738-1D29-40DE-AACF-F60CD708E892}"/>
              </a:ext>
            </a:extLst>
          </p:cNvPr>
          <p:cNvCxnSpPr/>
          <p:nvPr userDrawn="1"/>
        </p:nvCxnSpPr>
        <p:spPr>
          <a:xfrm>
            <a:off x="1901902" y="2191395"/>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D1ADFA24-184F-46B9-B1D0-3FBB044F3673}"/>
              </a:ext>
            </a:extLst>
          </p:cNvPr>
          <p:cNvSpPr/>
          <p:nvPr userDrawn="1"/>
        </p:nvSpPr>
        <p:spPr>
          <a:xfrm>
            <a:off x="1248562"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5" name="Picture Placeholder 3">
            <a:extLst>
              <a:ext uri="{FF2B5EF4-FFF2-40B4-BE49-F238E27FC236}">
                <a16:creationId xmlns:a16="http://schemas.microsoft.com/office/drawing/2014/main" id="{DC306F30-B3C1-E74C-B18C-7075DB0761DE}"/>
              </a:ext>
            </a:extLst>
          </p:cNvPr>
          <p:cNvSpPr>
            <a:spLocks noGrp="1"/>
          </p:cNvSpPr>
          <p:nvPr>
            <p:ph type="pic" sz="quarter" idx="21"/>
          </p:nvPr>
        </p:nvSpPr>
        <p:spPr>
          <a:xfrm>
            <a:off x="1465433" y="1753101"/>
            <a:ext cx="886809" cy="916969"/>
          </a:xfrm>
        </p:spPr>
        <p:txBody>
          <a:bodyPr/>
          <a:lstStyle>
            <a:lvl1pPr>
              <a:buNone/>
              <a:defRPr/>
            </a:lvl1pPr>
          </a:lstStyle>
          <a:p>
            <a:r>
              <a:rPr lang="en-US"/>
              <a:t>Click icon to add picture</a:t>
            </a:r>
            <a:endParaRPr lang="en-US" dirty="0"/>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3058998"/>
            <a:ext cx="2375055"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9" name="Oval 18">
            <a:extLst>
              <a:ext uri="{FF2B5EF4-FFF2-40B4-BE49-F238E27FC236}">
                <a16:creationId xmlns:a16="http://schemas.microsoft.com/office/drawing/2014/main" id="{3FF9D861-0550-4AC8-BB96-094DAF60B7F4}"/>
              </a:ext>
            </a:extLst>
          </p:cNvPr>
          <p:cNvSpPr/>
          <p:nvPr userDrawn="1"/>
        </p:nvSpPr>
        <p:spPr>
          <a:xfrm>
            <a:off x="3923962" y="1538056"/>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6" name="Picture Placeholder 3">
            <a:extLst>
              <a:ext uri="{FF2B5EF4-FFF2-40B4-BE49-F238E27FC236}">
                <a16:creationId xmlns:a16="http://schemas.microsoft.com/office/drawing/2014/main" id="{4382C3D7-6E45-864C-A5B5-39762336A484}"/>
              </a:ext>
            </a:extLst>
          </p:cNvPr>
          <p:cNvSpPr>
            <a:spLocks noGrp="1"/>
          </p:cNvSpPr>
          <p:nvPr>
            <p:ph type="pic" sz="quarter" idx="22"/>
          </p:nvPr>
        </p:nvSpPr>
        <p:spPr>
          <a:xfrm>
            <a:off x="4125128" y="1732911"/>
            <a:ext cx="886809" cy="916969"/>
          </a:xfrm>
        </p:spPr>
        <p:txBody>
          <a:bodyPr/>
          <a:lstStyle>
            <a:lvl1pPr>
              <a:buNone/>
              <a:defRPr/>
            </a:lvl1pPr>
          </a:lstStyle>
          <a:p>
            <a:r>
              <a:rPr lang="en-US"/>
              <a:t>Click icon to add picture</a:t>
            </a:r>
            <a:endParaRPr lang="en-US" dirty="0"/>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462289" y="3058998"/>
            <a:ext cx="2230029"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2</a:t>
            </a:r>
          </a:p>
        </p:txBody>
      </p:sp>
      <p:sp>
        <p:nvSpPr>
          <p:cNvPr id="20" name="Oval 19">
            <a:extLst>
              <a:ext uri="{FF2B5EF4-FFF2-40B4-BE49-F238E27FC236}">
                <a16:creationId xmlns:a16="http://schemas.microsoft.com/office/drawing/2014/main" id="{D101DA23-83F7-4662-BC02-2666717C53B4}"/>
              </a:ext>
            </a:extLst>
          </p:cNvPr>
          <p:cNvSpPr/>
          <p:nvPr userDrawn="1"/>
        </p:nvSpPr>
        <p:spPr>
          <a:xfrm>
            <a:off x="6581822" y="1538056"/>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7" name="Picture Placeholder 3">
            <a:extLst>
              <a:ext uri="{FF2B5EF4-FFF2-40B4-BE49-F238E27FC236}">
                <a16:creationId xmlns:a16="http://schemas.microsoft.com/office/drawing/2014/main" id="{6E1CEA20-24A4-8C45-B5A6-CE111F714FEF}"/>
              </a:ext>
            </a:extLst>
          </p:cNvPr>
          <p:cNvSpPr>
            <a:spLocks noGrp="1"/>
          </p:cNvSpPr>
          <p:nvPr>
            <p:ph type="pic" sz="quarter" idx="23"/>
          </p:nvPr>
        </p:nvSpPr>
        <p:spPr>
          <a:xfrm>
            <a:off x="6784824" y="1724352"/>
            <a:ext cx="886809" cy="916969"/>
          </a:xfrm>
        </p:spPr>
        <p:txBody>
          <a:bodyPr/>
          <a:lstStyle>
            <a:lvl1pPr>
              <a:buNone/>
              <a:defRPr/>
            </a:lvl1pPr>
          </a:lstStyle>
          <a:p>
            <a:r>
              <a:rPr lang="en-US"/>
              <a:t>Click icon to add picture</a:t>
            </a:r>
            <a:endParaRPr lang="en-US" dirty="0"/>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047636" y="3058997"/>
            <a:ext cx="2375055"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3" name="Rectangle 2">
            <a:extLst>
              <a:ext uri="{FF2B5EF4-FFF2-40B4-BE49-F238E27FC236}">
                <a16:creationId xmlns:a16="http://schemas.microsoft.com/office/drawing/2014/main" id="{953C9055-948F-21AE-4DDE-D13489FC6673}"/>
              </a:ext>
            </a:extLst>
          </p:cNvPr>
          <p:cNvSpPr/>
          <p:nvPr userDrawn="1"/>
        </p:nvSpPr>
        <p:spPr>
          <a:xfrm>
            <a:off x="-3657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 name="Slide Number Placeholder 5">
            <a:extLst>
              <a:ext uri="{FF2B5EF4-FFF2-40B4-BE49-F238E27FC236}">
                <a16:creationId xmlns:a16="http://schemas.microsoft.com/office/drawing/2014/main" id="{4DA1A5DB-60AA-5FDA-4E73-C065F750337F}"/>
              </a:ext>
            </a:extLst>
          </p:cNvPr>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6" name="Footer Placeholder 4">
            <a:extLst>
              <a:ext uri="{FF2B5EF4-FFF2-40B4-BE49-F238E27FC236}">
                <a16:creationId xmlns:a16="http://schemas.microsoft.com/office/drawing/2014/main" id="{167D2FD8-D843-239F-4604-CE353A6B84A0}"/>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9" name="Picture 15">
            <a:extLst>
              <a:ext uri="{FF2B5EF4-FFF2-40B4-BE49-F238E27FC236}">
                <a16:creationId xmlns:a16="http://schemas.microsoft.com/office/drawing/2014/main" id="{50C38928-1D61-9899-59FA-5DC23AAF97AC}"/>
              </a:ext>
            </a:extLst>
          </p:cNvPr>
          <p:cNvPicPr>
            <a:picLocks noChangeAspect="1"/>
          </p:cNvPicPr>
          <p:nvPr userDrawn="1"/>
        </p:nvPicPr>
        <p:blipFill>
          <a:blip r:embed="rId2"/>
          <a:srcRect/>
          <a:stretch/>
        </p:blipFill>
        <p:spPr>
          <a:xfrm>
            <a:off x="393192" y="4413817"/>
            <a:ext cx="737480" cy="737480"/>
          </a:xfrm>
          <a:prstGeom prst="rect">
            <a:avLst/>
          </a:prstGeom>
        </p:spPr>
      </p:pic>
      <p:sp>
        <p:nvSpPr>
          <p:cNvPr id="7" name="Title 1">
            <a:extLst>
              <a:ext uri="{FF2B5EF4-FFF2-40B4-BE49-F238E27FC236}">
                <a16:creationId xmlns:a16="http://schemas.microsoft.com/office/drawing/2014/main" id="{7DE2DE75-BA64-053D-0E0F-64446631ACCF}"/>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925BBA39-DE09-397A-E7ED-7248F3C45425}"/>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743927235"/>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41"/>
        <p:cNvGrpSpPr/>
        <p:nvPr/>
      </p:nvGrpSpPr>
      <p:grpSpPr>
        <a:xfrm>
          <a:off x="0" y="0"/>
          <a:ext cx="0" cy="0"/>
          <a:chOff x="0" y="0"/>
          <a:chExt cx="0" cy="0"/>
        </a:xfrm>
      </p:grpSpPr>
      <p:sp>
        <p:nvSpPr>
          <p:cNvPr id="42" name="Google Shape;42;p55"/>
          <p:cNvSpPr txBox="1">
            <a:spLocks noGrp="1"/>
          </p:cNvSpPr>
          <p:nvPr>
            <p:ph type="body" idx="1"/>
          </p:nvPr>
        </p:nvSpPr>
        <p:spPr>
          <a:xfrm>
            <a:off x="671757" y="1420507"/>
            <a:ext cx="6972300" cy="198131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3750"/>
              <a:buFont typeface="Arial"/>
              <a:buNone/>
              <a:defRPr sz="3750" b="0" i="0" u="none" strike="noStrike" cap="none">
                <a:solidFill>
                  <a:srgbClr val="003B49"/>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050"/>
              <a:buFont typeface="Arial"/>
              <a:buNone/>
              <a:defRPr sz="105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0"/>
              </a:spcBef>
              <a:spcAft>
                <a:spcPts val="0"/>
              </a:spcAft>
              <a:buClr>
                <a:srgbClr val="000000"/>
              </a:buClr>
              <a:buSzPts val="1050"/>
              <a:buFont typeface="Arial"/>
              <a:buNone/>
              <a:defRPr sz="105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0"/>
              </a:spcBef>
              <a:spcAft>
                <a:spcPts val="0"/>
              </a:spcAft>
              <a:buClr>
                <a:srgbClr val="000000"/>
              </a:buClr>
              <a:buSzPts val="1050"/>
              <a:buFont typeface="Arial"/>
              <a:buNone/>
              <a:defRPr sz="105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0"/>
              </a:spcBef>
              <a:spcAft>
                <a:spcPts val="0"/>
              </a:spcAft>
              <a:buClr>
                <a:srgbClr val="000000"/>
              </a:buClr>
              <a:buSzPts val="1050"/>
              <a:buFont typeface="Arial"/>
              <a:buNone/>
              <a:defRPr sz="1050" b="0" i="0" u="none" strike="noStrike" cap="none">
                <a:solidFill>
                  <a:srgbClr val="E8D3A2"/>
                </a:solidFill>
                <a:latin typeface="Encode Sans Black"/>
                <a:ea typeface="Encode Sans Black"/>
                <a:cs typeface="Encode Sans Black"/>
                <a:sym typeface="Encode Sans Black"/>
              </a:defRPr>
            </a:lvl5pPr>
            <a:lvl6pPr marL="2743200" marR="0" lvl="5" indent="-22860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9pPr>
          </a:lstStyle>
          <a:p>
            <a:endParaRPr/>
          </a:p>
        </p:txBody>
      </p:sp>
      <p:pic>
        <p:nvPicPr>
          <p:cNvPr id="43" name="Google Shape;43;p55"/>
          <p:cNvPicPr preferRelativeResize="0"/>
          <p:nvPr/>
        </p:nvPicPr>
        <p:blipFill rotWithShape="1">
          <a:blip r:embed="rId2">
            <a:alphaModFix/>
          </a:blip>
          <a:srcRect/>
          <a:stretch/>
        </p:blipFill>
        <p:spPr>
          <a:xfrm>
            <a:off x="7644057" y="4141788"/>
            <a:ext cx="1349466" cy="818610"/>
          </a:xfrm>
          <a:prstGeom prst="rect">
            <a:avLst/>
          </a:prstGeom>
          <a:noFill/>
          <a:ln>
            <a:noFill/>
          </a:ln>
        </p:spPr>
      </p:pic>
      <p:pic>
        <p:nvPicPr>
          <p:cNvPr id="44" name="Google Shape;44;p55"/>
          <p:cNvPicPr preferRelativeResize="0"/>
          <p:nvPr/>
        </p:nvPicPr>
        <p:blipFill rotWithShape="1">
          <a:blip r:embed="rId3">
            <a:alphaModFix/>
          </a:blip>
          <a:srcRect/>
          <a:stretch/>
        </p:blipFill>
        <p:spPr>
          <a:xfrm>
            <a:off x="-71553" y="-152013"/>
            <a:ext cx="9342553" cy="350345"/>
          </a:xfrm>
          <a:prstGeom prst="rect">
            <a:avLst/>
          </a:prstGeom>
          <a:noFill/>
          <a:ln>
            <a:noFill/>
          </a:ln>
        </p:spPr>
      </p:pic>
      <p:sp>
        <p:nvSpPr>
          <p:cNvPr id="45" name="Google Shape;45;p55"/>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a:lvl1pPr>
            <a:lvl2pPr marL="0" marR="0" lvl="1" indent="0" algn="r">
              <a:lnSpc>
                <a:spcPct val="100000"/>
              </a:lnSpc>
              <a:spcBef>
                <a:spcPts val="0"/>
              </a:spcBef>
              <a:spcAft>
                <a:spcPts val="0"/>
              </a:spcAft>
              <a:buClr>
                <a:srgbClr val="000000"/>
              </a:buClr>
              <a:buSzPts val="1200"/>
              <a:buFont typeface="Arial"/>
              <a:buNone/>
              <a:defRPr/>
            </a:lvl2pPr>
            <a:lvl3pPr marL="0" marR="0" lvl="2" indent="0" algn="r">
              <a:lnSpc>
                <a:spcPct val="100000"/>
              </a:lnSpc>
              <a:spcBef>
                <a:spcPts val="0"/>
              </a:spcBef>
              <a:spcAft>
                <a:spcPts val="0"/>
              </a:spcAft>
              <a:buClr>
                <a:srgbClr val="000000"/>
              </a:buClr>
              <a:buSzPts val="1200"/>
              <a:buFont typeface="Arial"/>
              <a:buNone/>
              <a:defRPr/>
            </a:lvl3pPr>
            <a:lvl4pPr marL="0" marR="0" lvl="3" indent="0" algn="r">
              <a:lnSpc>
                <a:spcPct val="100000"/>
              </a:lnSpc>
              <a:spcBef>
                <a:spcPts val="0"/>
              </a:spcBef>
              <a:spcAft>
                <a:spcPts val="0"/>
              </a:spcAft>
              <a:buClr>
                <a:srgbClr val="000000"/>
              </a:buClr>
              <a:buSzPts val="1200"/>
              <a:buFont typeface="Arial"/>
              <a:buNone/>
              <a:defRPr/>
            </a:lvl4pPr>
            <a:lvl5pPr marL="0" marR="0" lvl="4" indent="0" algn="r">
              <a:lnSpc>
                <a:spcPct val="100000"/>
              </a:lnSpc>
              <a:spcBef>
                <a:spcPts val="0"/>
              </a:spcBef>
              <a:spcAft>
                <a:spcPts val="0"/>
              </a:spcAft>
              <a:buClr>
                <a:srgbClr val="000000"/>
              </a:buClr>
              <a:buSzPts val="1200"/>
              <a:buFont typeface="Arial"/>
              <a:buNone/>
              <a:defRPr/>
            </a:lvl5pPr>
            <a:lvl6pPr marL="0" marR="0" lvl="5" indent="0" algn="r">
              <a:lnSpc>
                <a:spcPct val="100000"/>
              </a:lnSpc>
              <a:spcBef>
                <a:spcPts val="0"/>
              </a:spcBef>
              <a:spcAft>
                <a:spcPts val="0"/>
              </a:spcAft>
              <a:buClr>
                <a:srgbClr val="000000"/>
              </a:buClr>
              <a:buSzPts val="1200"/>
              <a:buFont typeface="Arial"/>
              <a:buNone/>
              <a:defRPr/>
            </a:lvl6pPr>
            <a:lvl7pPr marL="0" marR="0" lvl="6" indent="0" algn="r">
              <a:lnSpc>
                <a:spcPct val="100000"/>
              </a:lnSpc>
              <a:spcBef>
                <a:spcPts val="0"/>
              </a:spcBef>
              <a:spcAft>
                <a:spcPts val="0"/>
              </a:spcAft>
              <a:buClr>
                <a:srgbClr val="000000"/>
              </a:buClr>
              <a:buSzPts val="1200"/>
              <a:buFont typeface="Arial"/>
              <a:buNone/>
              <a:defRPr/>
            </a:lvl7pPr>
            <a:lvl8pPr marL="0" marR="0" lvl="7" indent="0" algn="r">
              <a:lnSpc>
                <a:spcPct val="100000"/>
              </a:lnSpc>
              <a:spcBef>
                <a:spcPts val="0"/>
              </a:spcBef>
              <a:spcAft>
                <a:spcPts val="0"/>
              </a:spcAft>
              <a:buClr>
                <a:srgbClr val="000000"/>
              </a:buClr>
              <a:buSzPts val="1200"/>
              <a:buFont typeface="Arial"/>
              <a:buNone/>
              <a:defRPr/>
            </a:lvl8pPr>
            <a:lvl9pPr marL="0" marR="0" lvl="8" indent="0" algn="r">
              <a:lnSpc>
                <a:spcPct val="100000"/>
              </a:lnSpc>
              <a:spcBef>
                <a:spcPts val="0"/>
              </a:spcBef>
              <a:spcAft>
                <a:spcPts val="0"/>
              </a:spcAft>
              <a:buClr>
                <a:srgbClr val="000000"/>
              </a:buClr>
              <a:buSzPts val="120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our Column Icon Layout">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2D6361F7-376B-4B6B-90CB-982F8C88D3AB}"/>
              </a:ext>
            </a:extLst>
          </p:cNvPr>
          <p:cNvCxnSpPr/>
          <p:nvPr userDrawn="1"/>
        </p:nvCxnSpPr>
        <p:spPr>
          <a:xfrm>
            <a:off x="1901902" y="2191395"/>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945609"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3" name="Picture Placeholder 3">
            <a:extLst>
              <a:ext uri="{FF2B5EF4-FFF2-40B4-BE49-F238E27FC236}">
                <a16:creationId xmlns:a16="http://schemas.microsoft.com/office/drawing/2014/main" id="{0A1A4191-73C5-A24C-B85A-D6F8FC572523}"/>
              </a:ext>
            </a:extLst>
          </p:cNvPr>
          <p:cNvSpPr>
            <a:spLocks noGrp="1"/>
          </p:cNvSpPr>
          <p:nvPr>
            <p:ph type="pic" sz="quarter" idx="24"/>
          </p:nvPr>
        </p:nvSpPr>
        <p:spPr>
          <a:xfrm>
            <a:off x="1155545" y="1733763"/>
            <a:ext cx="886809" cy="916969"/>
          </a:xfrm>
        </p:spPr>
        <p:txBody>
          <a:bodyPr/>
          <a:lstStyle>
            <a:lvl1pPr>
              <a:buNone/>
              <a:defRPr/>
            </a:lvl1pPr>
          </a:lstStyle>
          <a:p>
            <a:r>
              <a:rPr lang="en-US"/>
              <a:t>Click icon to add picture</a:t>
            </a:r>
            <a:endParaRPr lang="en-US" dirty="0"/>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714375" y="3058998"/>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7" name="Oval 26">
            <a:extLst>
              <a:ext uri="{FF2B5EF4-FFF2-40B4-BE49-F238E27FC236}">
                <a16:creationId xmlns:a16="http://schemas.microsoft.com/office/drawing/2014/main" id="{AE1934B1-C1CC-42D5-A8D8-639ED39E9A45}"/>
              </a:ext>
            </a:extLst>
          </p:cNvPr>
          <p:cNvSpPr/>
          <p:nvPr userDrawn="1"/>
        </p:nvSpPr>
        <p:spPr>
          <a:xfrm>
            <a:off x="2951872"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Picture Placeholder 3">
            <a:extLst>
              <a:ext uri="{FF2B5EF4-FFF2-40B4-BE49-F238E27FC236}">
                <a16:creationId xmlns:a16="http://schemas.microsoft.com/office/drawing/2014/main" id="{D7A0C8CB-AE00-AE4E-8B06-C3CDA2E8A6B0}"/>
              </a:ext>
            </a:extLst>
          </p:cNvPr>
          <p:cNvSpPr>
            <a:spLocks noGrp="1"/>
          </p:cNvSpPr>
          <p:nvPr>
            <p:ph type="pic" sz="quarter" idx="21"/>
          </p:nvPr>
        </p:nvSpPr>
        <p:spPr>
          <a:xfrm>
            <a:off x="3166347" y="1710648"/>
            <a:ext cx="886809" cy="916969"/>
          </a:xfrm>
        </p:spPr>
        <p:txBody>
          <a:bodyPr/>
          <a:lstStyle>
            <a:lvl1pPr>
              <a:buNone/>
              <a:defRPr/>
            </a:lvl1pPr>
          </a:lstStyle>
          <a:p>
            <a:r>
              <a:rPr lang="en-US"/>
              <a:t>Click icon to add picture</a:t>
            </a:r>
            <a:endParaRPr lang="en-US" dirty="0"/>
          </a:p>
        </p:txBody>
      </p:sp>
      <p:sp>
        <p:nvSpPr>
          <p:cNvPr id="26" name="Content Placeholder 2">
            <a:extLst>
              <a:ext uri="{FF2B5EF4-FFF2-40B4-BE49-F238E27FC236}">
                <a16:creationId xmlns:a16="http://schemas.microsoft.com/office/drawing/2014/main" id="{8C7F2CE8-9E91-4C86-99AB-686A9C810419}"/>
              </a:ext>
            </a:extLst>
          </p:cNvPr>
          <p:cNvSpPr>
            <a:spLocks noGrp="1"/>
          </p:cNvSpPr>
          <p:nvPr>
            <p:ph idx="18" hasCustomPrompt="1"/>
          </p:nvPr>
        </p:nvSpPr>
        <p:spPr>
          <a:xfrm>
            <a:off x="2720638" y="3058998"/>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9" name="Oval 28">
            <a:extLst>
              <a:ext uri="{FF2B5EF4-FFF2-40B4-BE49-F238E27FC236}">
                <a16:creationId xmlns:a16="http://schemas.microsoft.com/office/drawing/2014/main" id="{07542B3E-45A5-4E88-A2C5-758AC86BE4D0}"/>
              </a:ext>
            </a:extLst>
          </p:cNvPr>
          <p:cNvSpPr/>
          <p:nvPr userDrawn="1"/>
        </p:nvSpPr>
        <p:spPr>
          <a:xfrm>
            <a:off x="4885447"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1" name="Picture Placeholder 3">
            <a:extLst>
              <a:ext uri="{FF2B5EF4-FFF2-40B4-BE49-F238E27FC236}">
                <a16:creationId xmlns:a16="http://schemas.microsoft.com/office/drawing/2014/main" id="{EED777B6-C788-B840-ACC3-FD8949E42ACB}"/>
              </a:ext>
            </a:extLst>
          </p:cNvPr>
          <p:cNvSpPr>
            <a:spLocks noGrp="1"/>
          </p:cNvSpPr>
          <p:nvPr>
            <p:ph type="pic" sz="quarter" idx="22"/>
          </p:nvPr>
        </p:nvSpPr>
        <p:spPr>
          <a:xfrm>
            <a:off x="5095383" y="1732479"/>
            <a:ext cx="886809" cy="916969"/>
          </a:xfrm>
        </p:spPr>
        <p:txBody>
          <a:bodyPr/>
          <a:lstStyle>
            <a:lvl1pPr>
              <a:buNone/>
              <a:defRPr/>
            </a:lvl1pPr>
          </a:lstStyle>
          <a:p>
            <a:r>
              <a:rPr lang="en-US"/>
              <a:t>Click icon to add picture</a:t>
            </a:r>
            <a:endParaRPr lang="en-US" dirty="0"/>
          </a:p>
        </p:txBody>
      </p:sp>
      <p:sp>
        <p:nvSpPr>
          <p:cNvPr id="28" name="Content Placeholder 2">
            <a:extLst>
              <a:ext uri="{FF2B5EF4-FFF2-40B4-BE49-F238E27FC236}">
                <a16:creationId xmlns:a16="http://schemas.microsoft.com/office/drawing/2014/main" id="{BC06D7C8-7D2D-4A80-B5B8-174F5056AA0B}"/>
              </a:ext>
            </a:extLst>
          </p:cNvPr>
          <p:cNvSpPr>
            <a:spLocks noGrp="1"/>
          </p:cNvSpPr>
          <p:nvPr>
            <p:ph idx="19" hasCustomPrompt="1"/>
          </p:nvPr>
        </p:nvSpPr>
        <p:spPr>
          <a:xfrm>
            <a:off x="4654213" y="3058998"/>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31" name="Oval 30">
            <a:extLst>
              <a:ext uri="{FF2B5EF4-FFF2-40B4-BE49-F238E27FC236}">
                <a16:creationId xmlns:a16="http://schemas.microsoft.com/office/drawing/2014/main" id="{924B0597-6276-471F-96FD-FDE08D64C524}"/>
              </a:ext>
            </a:extLst>
          </p:cNvPr>
          <p:cNvSpPr/>
          <p:nvPr userDrawn="1"/>
        </p:nvSpPr>
        <p:spPr>
          <a:xfrm>
            <a:off x="6891709" y="1533849"/>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2" name="Picture Placeholder 3">
            <a:extLst>
              <a:ext uri="{FF2B5EF4-FFF2-40B4-BE49-F238E27FC236}">
                <a16:creationId xmlns:a16="http://schemas.microsoft.com/office/drawing/2014/main" id="{04C4E3A7-AB8A-6243-BBFD-8A433C78470B}"/>
              </a:ext>
            </a:extLst>
          </p:cNvPr>
          <p:cNvSpPr>
            <a:spLocks noGrp="1"/>
          </p:cNvSpPr>
          <p:nvPr>
            <p:ph type="pic" sz="quarter" idx="23"/>
          </p:nvPr>
        </p:nvSpPr>
        <p:spPr>
          <a:xfrm>
            <a:off x="7105205" y="1733763"/>
            <a:ext cx="886809" cy="916969"/>
          </a:xfrm>
        </p:spPr>
        <p:txBody>
          <a:bodyPr/>
          <a:lstStyle>
            <a:lvl1pPr>
              <a:buNone/>
              <a:defRPr/>
            </a:lvl1pPr>
          </a:lstStyle>
          <a:p>
            <a:r>
              <a:rPr lang="en-US"/>
              <a:t>Click icon to add picture</a:t>
            </a:r>
            <a:endParaRPr lang="en-US" dirty="0"/>
          </a:p>
        </p:txBody>
      </p:sp>
      <p:sp>
        <p:nvSpPr>
          <p:cNvPr id="30" name="Content Placeholder 2">
            <a:extLst>
              <a:ext uri="{FF2B5EF4-FFF2-40B4-BE49-F238E27FC236}">
                <a16:creationId xmlns:a16="http://schemas.microsoft.com/office/drawing/2014/main" id="{8FC2F9F8-450A-4433-BAFC-DCD0001FAF1D}"/>
              </a:ext>
            </a:extLst>
          </p:cNvPr>
          <p:cNvSpPr>
            <a:spLocks noGrp="1"/>
          </p:cNvSpPr>
          <p:nvPr>
            <p:ph idx="20" hasCustomPrompt="1"/>
          </p:nvPr>
        </p:nvSpPr>
        <p:spPr>
          <a:xfrm>
            <a:off x="6660475" y="3054793"/>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 name="Rectangle 1">
            <a:extLst>
              <a:ext uri="{FF2B5EF4-FFF2-40B4-BE49-F238E27FC236}">
                <a16:creationId xmlns:a16="http://schemas.microsoft.com/office/drawing/2014/main" id="{7EFAC052-E277-F75B-0105-D87A44F7376E}"/>
              </a:ext>
            </a:extLst>
          </p:cNvPr>
          <p:cNvSpPr/>
          <p:nvPr userDrawn="1"/>
        </p:nvSpPr>
        <p:spPr>
          <a:xfrm>
            <a:off x="-37706" y="469003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Slide Number Placeholder 5">
            <a:extLst>
              <a:ext uri="{FF2B5EF4-FFF2-40B4-BE49-F238E27FC236}">
                <a16:creationId xmlns:a16="http://schemas.microsoft.com/office/drawing/2014/main" id="{C6D6CEFB-540A-C805-C592-918653697F32}"/>
              </a:ext>
            </a:extLst>
          </p:cNvPr>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F8ACD510-8B58-9B31-9F97-5E6D71C39C7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5" name="Picture 15">
            <a:extLst>
              <a:ext uri="{FF2B5EF4-FFF2-40B4-BE49-F238E27FC236}">
                <a16:creationId xmlns:a16="http://schemas.microsoft.com/office/drawing/2014/main" id="{245F213D-C3FD-9D97-E6F0-BEBA20783A1C}"/>
              </a:ext>
            </a:extLst>
          </p:cNvPr>
          <p:cNvPicPr>
            <a:picLocks noChangeAspect="1"/>
          </p:cNvPicPr>
          <p:nvPr userDrawn="1"/>
        </p:nvPicPr>
        <p:blipFill>
          <a:blip r:embed="rId2"/>
          <a:srcRect/>
          <a:stretch/>
        </p:blipFill>
        <p:spPr>
          <a:xfrm>
            <a:off x="393192" y="4413817"/>
            <a:ext cx="737480" cy="737480"/>
          </a:xfrm>
          <a:prstGeom prst="rect">
            <a:avLst/>
          </a:prstGeom>
        </p:spPr>
      </p:pic>
      <p:sp>
        <p:nvSpPr>
          <p:cNvPr id="7" name="Title 1">
            <a:extLst>
              <a:ext uri="{FF2B5EF4-FFF2-40B4-BE49-F238E27FC236}">
                <a16:creationId xmlns:a16="http://schemas.microsoft.com/office/drawing/2014/main" id="{8B7FA97F-8DA1-04F6-0760-857134C290E4}"/>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87E59373-861A-EB49-562E-DE07AA3AB76F}"/>
              </a:ext>
            </a:extLst>
          </p:cNvPr>
          <p:cNvSpPr>
            <a:spLocks noGrp="1"/>
          </p:cNvSpPr>
          <p:nvPr>
            <p:ph type="subTitle" idx="25"/>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599428737"/>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ive Column Icon Layout">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2D6361F7-376B-4B6B-90CB-982F8C88D3AB}"/>
              </a:ext>
            </a:extLst>
          </p:cNvPr>
          <p:cNvCxnSpPr>
            <a:cxnSpLocks/>
          </p:cNvCxnSpPr>
          <p:nvPr userDrawn="1"/>
        </p:nvCxnSpPr>
        <p:spPr>
          <a:xfrm>
            <a:off x="1284348" y="2191395"/>
            <a:ext cx="684753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395785" y="1594243"/>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0" name="Picture Placeholder 3">
            <a:extLst>
              <a:ext uri="{FF2B5EF4-FFF2-40B4-BE49-F238E27FC236}">
                <a16:creationId xmlns:a16="http://schemas.microsoft.com/office/drawing/2014/main" id="{0E2F4087-739F-1B43-B022-92BCEDD29A2D}"/>
              </a:ext>
            </a:extLst>
          </p:cNvPr>
          <p:cNvSpPr>
            <a:spLocks noGrp="1"/>
          </p:cNvSpPr>
          <p:nvPr>
            <p:ph type="pic" sz="quarter" idx="26"/>
          </p:nvPr>
        </p:nvSpPr>
        <p:spPr>
          <a:xfrm>
            <a:off x="607469" y="1802623"/>
            <a:ext cx="772575" cy="814869"/>
          </a:xfrm>
        </p:spPr>
        <p:txBody>
          <a:bodyPr/>
          <a:lstStyle>
            <a:lvl1pPr>
              <a:buNone/>
              <a:defRPr/>
            </a:lvl1pPr>
          </a:lstStyle>
          <a:p>
            <a:r>
              <a:rPr lang="en-US"/>
              <a:t>Click icon to add picture</a:t>
            </a:r>
            <a:endParaRPr lang="en-US" dirty="0"/>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393192" y="3058998"/>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9" name="Oval 28">
            <a:extLst>
              <a:ext uri="{FF2B5EF4-FFF2-40B4-BE49-F238E27FC236}">
                <a16:creationId xmlns:a16="http://schemas.microsoft.com/office/drawing/2014/main" id="{07542B3E-45A5-4E88-A2C5-758AC86BE4D0}"/>
              </a:ext>
            </a:extLst>
          </p:cNvPr>
          <p:cNvSpPr/>
          <p:nvPr userDrawn="1"/>
        </p:nvSpPr>
        <p:spPr>
          <a:xfrm>
            <a:off x="3979497" y="1603158"/>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6" name="Picture Placeholder 3">
            <a:extLst>
              <a:ext uri="{FF2B5EF4-FFF2-40B4-BE49-F238E27FC236}">
                <a16:creationId xmlns:a16="http://schemas.microsoft.com/office/drawing/2014/main" id="{121B32AC-29FE-5347-BC89-E1D12CFE9173}"/>
              </a:ext>
            </a:extLst>
          </p:cNvPr>
          <p:cNvSpPr>
            <a:spLocks noGrp="1"/>
          </p:cNvSpPr>
          <p:nvPr>
            <p:ph type="pic" sz="quarter" idx="24"/>
          </p:nvPr>
        </p:nvSpPr>
        <p:spPr>
          <a:xfrm>
            <a:off x="4191181" y="1784484"/>
            <a:ext cx="772575" cy="814869"/>
          </a:xfrm>
        </p:spPr>
        <p:txBody>
          <a:bodyPr/>
          <a:lstStyle>
            <a:lvl1pPr>
              <a:buNone/>
              <a:defRPr/>
            </a:lvl1pPr>
          </a:lstStyle>
          <a:p>
            <a:r>
              <a:rPr lang="en-US"/>
              <a:t>Click icon to add picture</a:t>
            </a:r>
            <a:endParaRPr lang="en-US" dirty="0"/>
          </a:p>
        </p:txBody>
      </p:sp>
      <p:sp>
        <p:nvSpPr>
          <p:cNvPr id="36" name="Content Placeholder 2">
            <a:extLst>
              <a:ext uri="{FF2B5EF4-FFF2-40B4-BE49-F238E27FC236}">
                <a16:creationId xmlns:a16="http://schemas.microsoft.com/office/drawing/2014/main" id="{FCAF8AD6-3AD0-422C-B775-D4163897266E}"/>
              </a:ext>
            </a:extLst>
          </p:cNvPr>
          <p:cNvSpPr>
            <a:spLocks noGrp="1"/>
          </p:cNvSpPr>
          <p:nvPr>
            <p:ph idx="19" hasCustomPrompt="1"/>
          </p:nvPr>
        </p:nvSpPr>
        <p:spPr>
          <a:xfrm>
            <a:off x="3964211" y="3080595"/>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3</a:t>
            </a:r>
          </a:p>
        </p:txBody>
      </p:sp>
      <p:sp>
        <p:nvSpPr>
          <p:cNvPr id="39" name="Oval 38">
            <a:extLst>
              <a:ext uri="{FF2B5EF4-FFF2-40B4-BE49-F238E27FC236}">
                <a16:creationId xmlns:a16="http://schemas.microsoft.com/office/drawing/2014/main" id="{D3182B05-A7F1-450F-AE61-51425BEF3AA6}"/>
              </a:ext>
            </a:extLst>
          </p:cNvPr>
          <p:cNvSpPr/>
          <p:nvPr userDrawn="1"/>
        </p:nvSpPr>
        <p:spPr>
          <a:xfrm>
            <a:off x="7554865" y="1600443"/>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Picture Placeholder 3">
            <a:extLst>
              <a:ext uri="{FF2B5EF4-FFF2-40B4-BE49-F238E27FC236}">
                <a16:creationId xmlns:a16="http://schemas.microsoft.com/office/drawing/2014/main" id="{F0B4205C-10C8-FE4A-8B1C-0B1A629E22B6}"/>
              </a:ext>
            </a:extLst>
          </p:cNvPr>
          <p:cNvSpPr>
            <a:spLocks noGrp="1"/>
          </p:cNvSpPr>
          <p:nvPr>
            <p:ph type="pic" sz="quarter" idx="22"/>
          </p:nvPr>
        </p:nvSpPr>
        <p:spPr>
          <a:xfrm>
            <a:off x="7740211" y="1792070"/>
            <a:ext cx="825250" cy="814869"/>
          </a:xfrm>
        </p:spPr>
        <p:txBody>
          <a:bodyPr/>
          <a:lstStyle>
            <a:lvl1pPr>
              <a:buNone/>
              <a:defRPr/>
            </a:lvl1pPr>
          </a:lstStyle>
          <a:p>
            <a:r>
              <a:rPr lang="en-US"/>
              <a:t>Click icon to add picture</a:t>
            </a:r>
            <a:endParaRPr lang="en-US" dirty="0"/>
          </a:p>
        </p:txBody>
      </p:sp>
      <p:sp>
        <p:nvSpPr>
          <p:cNvPr id="40" name="Content Placeholder 2">
            <a:extLst>
              <a:ext uri="{FF2B5EF4-FFF2-40B4-BE49-F238E27FC236}">
                <a16:creationId xmlns:a16="http://schemas.microsoft.com/office/drawing/2014/main" id="{0D14923E-7CAE-49B7-9668-7B538ECFDC5F}"/>
              </a:ext>
            </a:extLst>
          </p:cNvPr>
          <p:cNvSpPr>
            <a:spLocks noGrp="1"/>
          </p:cNvSpPr>
          <p:nvPr>
            <p:ph idx="21" hasCustomPrompt="1"/>
          </p:nvPr>
        </p:nvSpPr>
        <p:spPr>
          <a:xfrm>
            <a:off x="7543021" y="3080595"/>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5</a:t>
            </a:r>
          </a:p>
        </p:txBody>
      </p:sp>
      <p:sp>
        <p:nvSpPr>
          <p:cNvPr id="2" name="Rectangle 1">
            <a:extLst>
              <a:ext uri="{FF2B5EF4-FFF2-40B4-BE49-F238E27FC236}">
                <a16:creationId xmlns:a16="http://schemas.microsoft.com/office/drawing/2014/main" id="{C8D313A4-7308-177C-7152-9F15AF58B08A}"/>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Slide Number Placeholder 5">
            <a:extLst>
              <a:ext uri="{FF2B5EF4-FFF2-40B4-BE49-F238E27FC236}">
                <a16:creationId xmlns:a16="http://schemas.microsoft.com/office/drawing/2014/main" id="{A5AC48E3-6DAA-DB19-4134-8FB5E3CD9190}"/>
              </a:ext>
            </a:extLst>
          </p:cNvPr>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76C43885-8001-5769-A80D-061A8DBAB20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5" name="Picture 15">
            <a:extLst>
              <a:ext uri="{FF2B5EF4-FFF2-40B4-BE49-F238E27FC236}">
                <a16:creationId xmlns:a16="http://schemas.microsoft.com/office/drawing/2014/main" id="{DFC924F5-D32A-B5AC-72AA-0701DB81E155}"/>
              </a:ext>
            </a:extLst>
          </p:cNvPr>
          <p:cNvPicPr>
            <a:picLocks noChangeAspect="1"/>
          </p:cNvPicPr>
          <p:nvPr userDrawn="1"/>
        </p:nvPicPr>
        <p:blipFill>
          <a:blip r:embed="rId2"/>
          <a:srcRect/>
          <a:stretch/>
        </p:blipFill>
        <p:spPr>
          <a:xfrm>
            <a:off x="393192" y="4413817"/>
            <a:ext cx="737480" cy="737480"/>
          </a:xfrm>
          <a:prstGeom prst="rect">
            <a:avLst/>
          </a:prstGeom>
        </p:spPr>
      </p:pic>
      <p:sp>
        <p:nvSpPr>
          <p:cNvPr id="10" name="Oval 9">
            <a:extLst>
              <a:ext uri="{FF2B5EF4-FFF2-40B4-BE49-F238E27FC236}">
                <a16:creationId xmlns:a16="http://schemas.microsoft.com/office/drawing/2014/main" id="{BB018027-C248-4BEE-6231-33CFAA31F871}"/>
              </a:ext>
            </a:extLst>
          </p:cNvPr>
          <p:cNvSpPr/>
          <p:nvPr userDrawn="1"/>
        </p:nvSpPr>
        <p:spPr>
          <a:xfrm>
            <a:off x="2197876" y="1614027"/>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Picture Placeholder 3">
            <a:extLst>
              <a:ext uri="{FF2B5EF4-FFF2-40B4-BE49-F238E27FC236}">
                <a16:creationId xmlns:a16="http://schemas.microsoft.com/office/drawing/2014/main" id="{F0C1F1BF-FC69-E30E-F7E0-AD42234A2A3C}"/>
              </a:ext>
            </a:extLst>
          </p:cNvPr>
          <p:cNvSpPr>
            <a:spLocks noGrp="1"/>
          </p:cNvSpPr>
          <p:nvPr>
            <p:ph type="pic" sz="quarter" idx="27"/>
          </p:nvPr>
        </p:nvSpPr>
        <p:spPr>
          <a:xfrm>
            <a:off x="2409560" y="1795353"/>
            <a:ext cx="772575" cy="814869"/>
          </a:xfrm>
        </p:spPr>
        <p:txBody>
          <a:bodyPr/>
          <a:lstStyle>
            <a:lvl1pPr>
              <a:buNone/>
              <a:defRPr/>
            </a:lvl1pPr>
          </a:lstStyle>
          <a:p>
            <a:r>
              <a:rPr lang="en-US"/>
              <a:t>Click icon to add picture</a:t>
            </a:r>
            <a:endParaRPr lang="en-US" dirty="0"/>
          </a:p>
        </p:txBody>
      </p:sp>
      <p:sp>
        <p:nvSpPr>
          <p:cNvPr id="12" name="Content Placeholder 2">
            <a:extLst>
              <a:ext uri="{FF2B5EF4-FFF2-40B4-BE49-F238E27FC236}">
                <a16:creationId xmlns:a16="http://schemas.microsoft.com/office/drawing/2014/main" id="{13F2DC7B-BCF7-FDF6-F500-CF5F49E18CDB}"/>
              </a:ext>
            </a:extLst>
          </p:cNvPr>
          <p:cNvSpPr>
            <a:spLocks noGrp="1"/>
          </p:cNvSpPr>
          <p:nvPr>
            <p:ph idx="28" hasCustomPrompt="1"/>
          </p:nvPr>
        </p:nvSpPr>
        <p:spPr>
          <a:xfrm>
            <a:off x="2182590" y="3091464"/>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2</a:t>
            </a:r>
          </a:p>
        </p:txBody>
      </p:sp>
      <p:sp>
        <p:nvSpPr>
          <p:cNvPr id="13" name="Oval 12">
            <a:extLst>
              <a:ext uri="{FF2B5EF4-FFF2-40B4-BE49-F238E27FC236}">
                <a16:creationId xmlns:a16="http://schemas.microsoft.com/office/drawing/2014/main" id="{A1273687-2D83-E48C-9BD7-8187F7E67D30}"/>
              </a:ext>
            </a:extLst>
          </p:cNvPr>
          <p:cNvSpPr/>
          <p:nvPr userDrawn="1"/>
        </p:nvSpPr>
        <p:spPr>
          <a:xfrm>
            <a:off x="5781588" y="1594243"/>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Picture Placeholder 3">
            <a:extLst>
              <a:ext uri="{FF2B5EF4-FFF2-40B4-BE49-F238E27FC236}">
                <a16:creationId xmlns:a16="http://schemas.microsoft.com/office/drawing/2014/main" id="{BC1E2329-125B-B25A-D723-8C547A19B74B}"/>
              </a:ext>
            </a:extLst>
          </p:cNvPr>
          <p:cNvSpPr>
            <a:spLocks noGrp="1"/>
          </p:cNvSpPr>
          <p:nvPr>
            <p:ph type="pic" sz="quarter" idx="29"/>
          </p:nvPr>
        </p:nvSpPr>
        <p:spPr>
          <a:xfrm>
            <a:off x="5993272" y="1775569"/>
            <a:ext cx="772575" cy="814869"/>
          </a:xfrm>
        </p:spPr>
        <p:txBody>
          <a:bodyPr/>
          <a:lstStyle>
            <a:lvl1pPr>
              <a:buNone/>
              <a:defRPr/>
            </a:lvl1pPr>
          </a:lstStyle>
          <a:p>
            <a:r>
              <a:rPr lang="en-US"/>
              <a:t>Click icon to add picture</a:t>
            </a:r>
            <a:endParaRPr lang="en-US" dirty="0"/>
          </a:p>
        </p:txBody>
      </p:sp>
      <p:sp>
        <p:nvSpPr>
          <p:cNvPr id="15" name="Content Placeholder 2">
            <a:extLst>
              <a:ext uri="{FF2B5EF4-FFF2-40B4-BE49-F238E27FC236}">
                <a16:creationId xmlns:a16="http://schemas.microsoft.com/office/drawing/2014/main" id="{785E23F2-DAFF-3CD3-8780-45B73485C304}"/>
              </a:ext>
            </a:extLst>
          </p:cNvPr>
          <p:cNvSpPr>
            <a:spLocks noGrp="1"/>
          </p:cNvSpPr>
          <p:nvPr>
            <p:ph idx="30" hasCustomPrompt="1"/>
          </p:nvPr>
        </p:nvSpPr>
        <p:spPr>
          <a:xfrm>
            <a:off x="5766302" y="3071680"/>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4</a:t>
            </a:r>
          </a:p>
        </p:txBody>
      </p:sp>
      <p:sp>
        <p:nvSpPr>
          <p:cNvPr id="7" name="Title 1">
            <a:extLst>
              <a:ext uri="{FF2B5EF4-FFF2-40B4-BE49-F238E27FC236}">
                <a16:creationId xmlns:a16="http://schemas.microsoft.com/office/drawing/2014/main" id="{D3DE64AC-A5D2-DA69-8617-4A40D266FB3E}"/>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CEFB9997-02CE-A53F-687E-0D523823BC70}"/>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273390150"/>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28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CF77CCB-A837-3E49-BD58-C1431ED74FC9}" type="slidenum">
              <a:rPr lang="en-US" smtClean="0"/>
              <a:t>‹#›</a:t>
            </a:fld>
            <a:endParaRPr lang="en-US"/>
          </a:p>
        </p:txBody>
      </p:sp>
      <p:sp>
        <p:nvSpPr>
          <p:cNvPr id="5" name="Footer Placeholder 4">
            <a:extLst>
              <a:ext uri="{FF2B5EF4-FFF2-40B4-BE49-F238E27FC236}">
                <a16:creationId xmlns:a16="http://schemas.microsoft.com/office/drawing/2014/main" id="{B98DE406-D8D6-C0FC-6AB7-1FC5BECB17F5}"/>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Missouri University of Science and Technology</a:t>
            </a:r>
            <a:endParaRPr lang="en-US" dirty="0"/>
          </a:p>
        </p:txBody>
      </p:sp>
    </p:spTree>
    <p:extLst>
      <p:ext uri="{BB962C8B-B14F-4D97-AF65-F5344CB8AC3E}">
        <p14:creationId xmlns:p14="http://schemas.microsoft.com/office/powerpoint/2010/main" val="20093563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CF77CCB-A837-3E49-BD58-C1431ED74FC9}" type="slidenum">
              <a:rPr lang="en-US" smtClean="0"/>
              <a:t>‹#›</a:t>
            </a:fld>
            <a:endParaRPr lang="en-US"/>
          </a:p>
        </p:txBody>
      </p:sp>
      <p:sp>
        <p:nvSpPr>
          <p:cNvPr id="5" name="Footer Placeholder 4">
            <a:extLst>
              <a:ext uri="{FF2B5EF4-FFF2-40B4-BE49-F238E27FC236}">
                <a16:creationId xmlns:a16="http://schemas.microsoft.com/office/drawing/2014/main" id="{341ADE34-16C2-B9DB-F823-DB04E6BF9F52}"/>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Missouri University of Science and Technology</a:t>
            </a:r>
            <a:endParaRPr lang="en-US" dirty="0"/>
          </a:p>
        </p:txBody>
      </p:sp>
    </p:spTree>
    <p:extLst>
      <p:ext uri="{BB962C8B-B14F-4D97-AF65-F5344CB8AC3E}">
        <p14:creationId xmlns:p14="http://schemas.microsoft.com/office/powerpoint/2010/main" val="32323320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718048"/>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227331"/>
            <a:ext cx="7886700" cy="3350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CF77CCB-A837-3E49-BD58-C1431ED74FC9}" type="slidenum">
              <a:rPr lang="en-US" smtClean="0"/>
              <a:t>‹#›</a:t>
            </a:fld>
            <a:endParaRPr lang="en-US"/>
          </a:p>
        </p:txBody>
      </p:sp>
      <p:sp>
        <p:nvSpPr>
          <p:cNvPr id="4" name="Footer Placeholder 4">
            <a:extLst>
              <a:ext uri="{FF2B5EF4-FFF2-40B4-BE49-F238E27FC236}">
                <a16:creationId xmlns:a16="http://schemas.microsoft.com/office/drawing/2014/main" id="{A45DE5C7-4600-0321-CDD7-B19365772895}"/>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Missouri University of Science and Technology</a:t>
            </a:r>
            <a:endParaRPr lang="en-US" dirty="0"/>
          </a:p>
        </p:txBody>
      </p:sp>
    </p:spTree>
    <p:extLst>
      <p:ext uri="{BB962C8B-B14F-4D97-AF65-F5344CB8AC3E}">
        <p14:creationId xmlns:p14="http://schemas.microsoft.com/office/powerpoint/2010/main" val="37365092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CF77CCB-A837-3E49-BD58-C1431ED74FC9}" type="slidenum">
              <a:rPr lang="en-US" smtClean="0"/>
              <a:t>‹#›</a:t>
            </a:fld>
            <a:endParaRPr lang="en-US"/>
          </a:p>
        </p:txBody>
      </p:sp>
      <p:sp>
        <p:nvSpPr>
          <p:cNvPr id="4" name="Footer Placeholder 4">
            <a:extLst>
              <a:ext uri="{FF2B5EF4-FFF2-40B4-BE49-F238E27FC236}">
                <a16:creationId xmlns:a16="http://schemas.microsoft.com/office/drawing/2014/main" id="{0637956F-B19B-91A8-02A3-00B7F6E467A2}"/>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Missouri University of Science and Technology</a:t>
            </a:r>
            <a:endParaRPr lang="en-US" dirty="0"/>
          </a:p>
        </p:txBody>
      </p:sp>
    </p:spTree>
    <p:extLst>
      <p:ext uri="{BB962C8B-B14F-4D97-AF65-F5344CB8AC3E}">
        <p14:creationId xmlns:p14="http://schemas.microsoft.com/office/powerpoint/2010/main" val="18402803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A31C04-BD64-AE26-E8CD-0674E3BB1754}"/>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p:cNvSpPr>
            <a:spLocks noGrp="1"/>
          </p:cNvSpPr>
          <p:nvPr>
            <p:ph type="title"/>
          </p:nvPr>
        </p:nvSpPr>
        <p:spPr>
          <a:xfrm>
            <a:off x="393192" y="273844"/>
            <a:ext cx="8122158" cy="718048"/>
          </a:xfrm>
        </p:spPr>
        <p:txBody>
          <a:bodyPr lIns="0" tIns="0" rIns="0" bIns="0" anchor="t" anchorCtr="0"/>
          <a:lstStyle>
            <a:lvl1pPr>
              <a:defRPr b="0" i="0">
                <a:latin typeface="Franklin Gothic Medium"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93192" y="1221111"/>
            <a:ext cx="8122158" cy="3092623"/>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9" name="Footer Placeholder 4">
            <a:extLst>
              <a:ext uri="{FF2B5EF4-FFF2-40B4-BE49-F238E27FC236}">
                <a16:creationId xmlns:a16="http://schemas.microsoft.com/office/drawing/2014/main" id="{382C6CAF-02F1-0F8E-8E14-E6D7365EAA6C}"/>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10" name="Picture 15">
            <a:extLst>
              <a:ext uri="{FF2B5EF4-FFF2-40B4-BE49-F238E27FC236}">
                <a16:creationId xmlns:a16="http://schemas.microsoft.com/office/drawing/2014/main" id="{474462B8-AB30-3207-0F22-9E2D4E5D4963}"/>
              </a:ext>
            </a:extLst>
          </p:cNvPr>
          <p:cNvPicPr>
            <a:picLocks noChangeAspect="1"/>
          </p:cNvPicPr>
          <p:nvPr userDrawn="1"/>
        </p:nvPicPr>
        <p:blipFill>
          <a:blip r:embed="rId2"/>
          <a:srcRect/>
          <a:stretch/>
        </p:blipFill>
        <p:spPr>
          <a:xfrm>
            <a:off x="393192" y="4413817"/>
            <a:ext cx="737480" cy="737480"/>
          </a:xfrm>
          <a:prstGeom prst="rect">
            <a:avLst/>
          </a:prstGeom>
        </p:spPr>
      </p:pic>
    </p:spTree>
    <p:extLst>
      <p:ext uri="{BB962C8B-B14F-4D97-AF65-F5344CB8AC3E}">
        <p14:creationId xmlns:p14="http://schemas.microsoft.com/office/powerpoint/2010/main" val="25268822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34AA36-02A9-BE2D-E788-D47FE7F7B61F}"/>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p:cNvSpPr>
            <a:spLocks noGrp="1"/>
          </p:cNvSpPr>
          <p:nvPr>
            <p:ph type="title"/>
          </p:nvPr>
        </p:nvSpPr>
        <p:spPr>
          <a:xfrm>
            <a:off x="393191" y="273844"/>
            <a:ext cx="8357616" cy="718048"/>
          </a:xfrm>
        </p:spPr>
        <p:txBody>
          <a:bodyPr lIns="0" tIns="0" rIns="0" bIns="0" anchor="t" anchorCtr="0"/>
          <a:lstStyle>
            <a:lvl1pPr>
              <a:defRPr b="0" i="0">
                <a:latin typeface="Franklin Gothic Medium"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93192" y="1221111"/>
            <a:ext cx="4041648" cy="3090672"/>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4709162" y="1221111"/>
            <a:ext cx="4041648" cy="3090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5904F7CA-DB66-5CEB-D9A6-325642FFF4D3}"/>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11" name="Picture 15">
            <a:extLst>
              <a:ext uri="{FF2B5EF4-FFF2-40B4-BE49-F238E27FC236}">
                <a16:creationId xmlns:a16="http://schemas.microsoft.com/office/drawing/2014/main" id="{BC376494-9750-84A8-96CE-47B06A336227}"/>
              </a:ext>
            </a:extLst>
          </p:cNvPr>
          <p:cNvPicPr>
            <a:picLocks noChangeAspect="1"/>
          </p:cNvPicPr>
          <p:nvPr userDrawn="1"/>
        </p:nvPicPr>
        <p:blipFill>
          <a:blip r:embed="rId2"/>
          <a:srcRect/>
          <a:stretch/>
        </p:blipFill>
        <p:spPr>
          <a:xfrm>
            <a:off x="393192" y="4413817"/>
            <a:ext cx="737480" cy="737480"/>
          </a:xfrm>
          <a:prstGeom prst="rect">
            <a:avLst/>
          </a:prstGeom>
        </p:spPr>
      </p:pic>
    </p:spTree>
    <p:extLst>
      <p:ext uri="{BB962C8B-B14F-4D97-AF65-F5344CB8AC3E}">
        <p14:creationId xmlns:p14="http://schemas.microsoft.com/office/powerpoint/2010/main" val="35163337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5036-3D15-4D08-9281-87CBB86A5539}"/>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58E0E79-5CDD-4194-B178-C8D9C7611C31}"/>
              </a:ext>
            </a:extLst>
          </p:cNvPr>
          <p:cNvSpPr>
            <a:spLocks noGrp="1"/>
          </p:cNvSpPr>
          <p:nvPr>
            <p:ph type="dt" sz="half" idx="10"/>
          </p:nvPr>
        </p:nvSpPr>
        <p:spPr/>
        <p:txBody>
          <a:bodyPr/>
          <a:lstStyle/>
          <a:p>
            <a:fld id="{6A17CEBE-34E3-44CE-95D5-088CB22FB4EE}" type="datetimeFigureOut">
              <a:rPr lang="en-US" smtClean="0"/>
              <a:t>3/27/2023</a:t>
            </a:fld>
            <a:endParaRPr lang="en-US"/>
          </a:p>
        </p:txBody>
      </p:sp>
      <p:sp>
        <p:nvSpPr>
          <p:cNvPr id="4" name="Footer Placeholder 3">
            <a:extLst>
              <a:ext uri="{FF2B5EF4-FFF2-40B4-BE49-F238E27FC236}">
                <a16:creationId xmlns:a16="http://schemas.microsoft.com/office/drawing/2014/main" id="{3FDABF8B-B692-4B6E-91C1-867C8487EE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577957-3333-4362-9BDE-CB077A70ABDC}"/>
              </a:ext>
            </a:extLst>
          </p:cNvPr>
          <p:cNvSpPr>
            <a:spLocks noGrp="1"/>
          </p:cNvSpPr>
          <p:nvPr>
            <p:ph type="sldNum" sz="quarter" idx="12"/>
          </p:nvPr>
        </p:nvSpPr>
        <p:spPr/>
        <p:txBody>
          <a:bodyPr/>
          <a:lstStyle/>
          <a:p>
            <a:fld id="{58339581-759F-43B7-B47D-47F906F0E294}" type="slidenum">
              <a:rPr lang="en-US" smtClean="0"/>
              <a:t>‹#›</a:t>
            </a:fld>
            <a:endParaRPr lang="en-US"/>
          </a:p>
        </p:txBody>
      </p:sp>
    </p:spTree>
    <p:extLst>
      <p:ext uri="{BB962C8B-B14F-4D97-AF65-F5344CB8AC3E}">
        <p14:creationId xmlns:p14="http://schemas.microsoft.com/office/powerpoint/2010/main" val="2157103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65"/>
        <p:cNvGrpSpPr/>
        <p:nvPr/>
      </p:nvGrpSpPr>
      <p:grpSpPr>
        <a:xfrm>
          <a:off x="0" y="0"/>
          <a:ext cx="0" cy="0"/>
          <a:chOff x="0" y="0"/>
          <a:chExt cx="0" cy="0"/>
        </a:xfrm>
      </p:grpSpPr>
      <p:sp>
        <p:nvSpPr>
          <p:cNvPr id="166" name="Google Shape;166;p199"/>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199"/>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68" name="Google Shape;168;p19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19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19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86176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46"/>
        <p:cNvGrpSpPr/>
        <p:nvPr/>
      </p:nvGrpSpPr>
      <p:grpSpPr>
        <a:xfrm>
          <a:off x="0" y="0"/>
          <a:ext cx="0" cy="0"/>
          <a:chOff x="0" y="0"/>
          <a:chExt cx="0" cy="0"/>
        </a:xfrm>
      </p:grpSpPr>
      <p:sp>
        <p:nvSpPr>
          <p:cNvPr id="47" name="Google Shape;47;p72"/>
          <p:cNvSpPr txBox="1">
            <a:spLocks noGrp="1"/>
          </p:cNvSpPr>
          <p:nvPr>
            <p:ph type="body" idx="1"/>
          </p:nvPr>
        </p:nvSpPr>
        <p:spPr>
          <a:xfrm>
            <a:off x="671757" y="1420507"/>
            <a:ext cx="6972300" cy="198131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5000"/>
              <a:buFont typeface="Arial"/>
              <a:buNone/>
              <a:defRPr sz="3750" b="0" i="0" u="none" strike="noStrike" cap="none">
                <a:solidFill>
                  <a:srgbClr val="003B49"/>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05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0"/>
              </a:spcBef>
              <a:spcAft>
                <a:spcPts val="0"/>
              </a:spcAft>
              <a:buClr>
                <a:srgbClr val="000000"/>
              </a:buClr>
              <a:buSzPts val="1400"/>
              <a:buFont typeface="Arial"/>
              <a:buNone/>
              <a:defRPr sz="105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0"/>
              </a:spcBef>
              <a:spcAft>
                <a:spcPts val="0"/>
              </a:spcAft>
              <a:buClr>
                <a:srgbClr val="000000"/>
              </a:buClr>
              <a:buSzPts val="1400"/>
              <a:buFont typeface="Arial"/>
              <a:buNone/>
              <a:defRPr sz="105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0"/>
              </a:spcBef>
              <a:spcAft>
                <a:spcPts val="0"/>
              </a:spcAft>
              <a:buClr>
                <a:srgbClr val="000000"/>
              </a:buClr>
              <a:buSzPts val="1400"/>
              <a:buFont typeface="Arial"/>
              <a:buNone/>
              <a:defRPr sz="1050" b="0" i="0" u="none" strike="noStrike" cap="none">
                <a:solidFill>
                  <a:srgbClr val="E8D3A2"/>
                </a:solidFill>
                <a:latin typeface="Encode Sans Black"/>
                <a:ea typeface="Encode Sans Black"/>
                <a:cs typeface="Encode Sans Black"/>
                <a:sym typeface="Encode Sans Black"/>
              </a:defRPr>
            </a:lvl5pPr>
            <a:lvl6pPr marL="2743200" marR="0" lvl="5"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9pPr>
          </a:lstStyle>
          <a:p>
            <a:endParaRPr/>
          </a:p>
        </p:txBody>
      </p:sp>
      <p:pic>
        <p:nvPicPr>
          <p:cNvPr id="48" name="Google Shape;48;p72"/>
          <p:cNvPicPr preferRelativeResize="0"/>
          <p:nvPr/>
        </p:nvPicPr>
        <p:blipFill rotWithShape="1">
          <a:blip r:embed="rId2">
            <a:alphaModFix/>
          </a:blip>
          <a:srcRect/>
          <a:stretch/>
        </p:blipFill>
        <p:spPr>
          <a:xfrm>
            <a:off x="7644057" y="4141788"/>
            <a:ext cx="1349466" cy="818610"/>
          </a:xfrm>
          <a:prstGeom prst="rect">
            <a:avLst/>
          </a:prstGeom>
          <a:noFill/>
          <a:ln>
            <a:noFill/>
          </a:ln>
        </p:spPr>
      </p:pic>
      <p:pic>
        <p:nvPicPr>
          <p:cNvPr id="49" name="Google Shape;49;p72"/>
          <p:cNvPicPr preferRelativeResize="0"/>
          <p:nvPr/>
        </p:nvPicPr>
        <p:blipFill rotWithShape="1">
          <a:blip r:embed="rId3">
            <a:alphaModFix/>
          </a:blip>
          <a:srcRect/>
          <a:stretch/>
        </p:blipFill>
        <p:spPr>
          <a:xfrm>
            <a:off x="-71552" y="-152013"/>
            <a:ext cx="9342553" cy="350345"/>
          </a:xfrm>
          <a:prstGeom prst="rect">
            <a:avLst/>
          </a:prstGeom>
          <a:noFill/>
          <a:ln>
            <a:noFill/>
          </a:ln>
        </p:spPr>
      </p:pic>
      <p:sp>
        <p:nvSpPr>
          <p:cNvPr id="50" name="Google Shape;50;p72"/>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71"/>
        <p:cNvGrpSpPr/>
        <p:nvPr/>
      </p:nvGrpSpPr>
      <p:grpSpPr>
        <a:xfrm>
          <a:off x="0" y="0"/>
          <a:ext cx="0" cy="0"/>
          <a:chOff x="0" y="0"/>
          <a:chExt cx="0" cy="0"/>
        </a:xfrm>
      </p:grpSpPr>
      <p:sp>
        <p:nvSpPr>
          <p:cNvPr id="172" name="Google Shape;172;p200"/>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20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20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20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759760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80"/>
        <p:cNvGrpSpPr/>
        <p:nvPr/>
      </p:nvGrpSpPr>
      <p:grpSpPr>
        <a:xfrm>
          <a:off x="0" y="0"/>
          <a:ext cx="0" cy="0"/>
          <a:chOff x="0" y="0"/>
          <a:chExt cx="0" cy="0"/>
        </a:xfrm>
      </p:grpSpPr>
      <p:sp>
        <p:nvSpPr>
          <p:cNvPr id="181" name="Google Shape;181;p211"/>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211"/>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183" name="Google Shape;183;p21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21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21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84030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86"/>
        <p:cNvGrpSpPr/>
        <p:nvPr/>
      </p:nvGrpSpPr>
      <p:grpSpPr>
        <a:xfrm>
          <a:off x="0" y="0"/>
          <a:ext cx="0" cy="0"/>
          <a:chOff x="0" y="0"/>
          <a:chExt cx="0" cy="0"/>
        </a:xfrm>
      </p:grpSpPr>
      <p:sp>
        <p:nvSpPr>
          <p:cNvPr id="187" name="Google Shape;187;p212"/>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212"/>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189" name="Google Shape;189;p21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p21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21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719019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92"/>
        <p:cNvGrpSpPr/>
        <p:nvPr/>
      </p:nvGrpSpPr>
      <p:grpSpPr>
        <a:xfrm>
          <a:off x="0" y="0"/>
          <a:ext cx="0" cy="0"/>
          <a:chOff x="0" y="0"/>
          <a:chExt cx="0" cy="0"/>
        </a:xfrm>
      </p:grpSpPr>
      <p:sp>
        <p:nvSpPr>
          <p:cNvPr id="193" name="Google Shape;193;p21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213"/>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95" name="Google Shape;195;p213"/>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96" name="Google Shape;196;p21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21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21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792962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99"/>
        <p:cNvGrpSpPr/>
        <p:nvPr/>
      </p:nvGrpSpPr>
      <p:grpSpPr>
        <a:xfrm>
          <a:off x="0" y="0"/>
          <a:ext cx="0" cy="0"/>
          <a:chOff x="0" y="0"/>
          <a:chExt cx="0" cy="0"/>
        </a:xfrm>
      </p:grpSpPr>
      <p:sp>
        <p:nvSpPr>
          <p:cNvPr id="200" name="Google Shape;200;p214"/>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214"/>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202" name="Google Shape;202;p214"/>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03" name="Google Shape;203;p214"/>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204" name="Google Shape;204;p214"/>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05" name="Google Shape;205;p21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p21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p21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925093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208"/>
        <p:cNvGrpSpPr/>
        <p:nvPr/>
      </p:nvGrpSpPr>
      <p:grpSpPr>
        <a:xfrm>
          <a:off x="0" y="0"/>
          <a:ext cx="0" cy="0"/>
          <a:chOff x="0" y="0"/>
          <a:chExt cx="0" cy="0"/>
        </a:xfrm>
      </p:grpSpPr>
      <p:sp>
        <p:nvSpPr>
          <p:cNvPr id="209" name="Google Shape;209;p215"/>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p215"/>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211" name="Google Shape;211;p215"/>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212" name="Google Shape;212;p21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3" name="Google Shape;213;p21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21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314837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215"/>
        <p:cNvGrpSpPr/>
        <p:nvPr/>
      </p:nvGrpSpPr>
      <p:grpSpPr>
        <a:xfrm>
          <a:off x="0" y="0"/>
          <a:ext cx="0" cy="0"/>
          <a:chOff x="0" y="0"/>
          <a:chExt cx="0" cy="0"/>
        </a:xfrm>
      </p:grpSpPr>
      <p:sp>
        <p:nvSpPr>
          <p:cNvPr id="216" name="Google Shape;216;p216"/>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p216"/>
          <p:cNvSpPr>
            <a:spLocks noGrp="1"/>
          </p:cNvSpPr>
          <p:nvPr>
            <p:ph type="pic" idx="2"/>
          </p:nvPr>
        </p:nvSpPr>
        <p:spPr>
          <a:xfrm>
            <a:off x="3887391" y="740569"/>
            <a:ext cx="4629150" cy="3655219"/>
          </a:xfrm>
          <a:prstGeom prst="rect">
            <a:avLst/>
          </a:prstGeom>
          <a:noFill/>
          <a:ln>
            <a:noFill/>
          </a:ln>
        </p:spPr>
      </p:sp>
      <p:sp>
        <p:nvSpPr>
          <p:cNvPr id="218" name="Google Shape;218;p216"/>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219" name="Google Shape;219;p21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p21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p21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225608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22"/>
        <p:cNvGrpSpPr/>
        <p:nvPr/>
      </p:nvGrpSpPr>
      <p:grpSpPr>
        <a:xfrm>
          <a:off x="0" y="0"/>
          <a:ext cx="0" cy="0"/>
          <a:chOff x="0" y="0"/>
          <a:chExt cx="0" cy="0"/>
        </a:xfrm>
      </p:grpSpPr>
      <p:sp>
        <p:nvSpPr>
          <p:cNvPr id="223" name="Google Shape;223;p21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217"/>
          <p:cNvSpPr txBox="1">
            <a:spLocks noGrp="1"/>
          </p:cNvSpPr>
          <p:nvPr>
            <p:ph type="body" idx="1"/>
          </p:nvPr>
        </p:nvSpPr>
        <p:spPr>
          <a:xfrm rot="5400000">
            <a:off x="2940248" y="-942380"/>
            <a:ext cx="3263504" cy="788670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25" name="Google Shape;225;p21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p21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7" name="Google Shape;227;p21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251038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28"/>
        <p:cNvGrpSpPr/>
        <p:nvPr/>
      </p:nvGrpSpPr>
      <p:grpSpPr>
        <a:xfrm>
          <a:off x="0" y="0"/>
          <a:ext cx="0" cy="0"/>
          <a:chOff x="0" y="0"/>
          <a:chExt cx="0" cy="0"/>
        </a:xfrm>
      </p:grpSpPr>
      <p:sp>
        <p:nvSpPr>
          <p:cNvPr id="229" name="Google Shape;229;p218"/>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0" name="Google Shape;230;p218"/>
          <p:cNvSpPr txBox="1">
            <a:spLocks noGrp="1"/>
          </p:cNvSpPr>
          <p:nvPr>
            <p:ph type="body" idx="1"/>
          </p:nvPr>
        </p:nvSpPr>
        <p:spPr>
          <a:xfrm rot="5400000">
            <a:off x="1349573" y="-447080"/>
            <a:ext cx="4358879" cy="580072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31" name="Google Shape;231;p21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21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p21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5254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51"/>
        <p:cNvGrpSpPr/>
        <p:nvPr/>
      </p:nvGrpSpPr>
      <p:grpSpPr>
        <a:xfrm>
          <a:off x="0" y="0"/>
          <a:ext cx="0" cy="0"/>
          <a:chOff x="0" y="0"/>
          <a:chExt cx="0" cy="0"/>
        </a:xfrm>
      </p:grpSpPr>
      <p:sp>
        <p:nvSpPr>
          <p:cNvPr id="52" name="Google Shape;52;p73"/>
          <p:cNvSpPr txBox="1">
            <a:spLocks noGrp="1"/>
          </p:cNvSpPr>
          <p:nvPr>
            <p:ph type="body" idx="1"/>
          </p:nvPr>
        </p:nvSpPr>
        <p:spPr>
          <a:xfrm>
            <a:off x="671757" y="1420507"/>
            <a:ext cx="6972300" cy="198131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5000"/>
              <a:buFont typeface="Arial"/>
              <a:buNone/>
              <a:defRPr sz="3750" b="0" i="0" u="none" strike="noStrike" cap="none">
                <a:solidFill>
                  <a:srgbClr val="003B49"/>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05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0"/>
              </a:spcBef>
              <a:spcAft>
                <a:spcPts val="0"/>
              </a:spcAft>
              <a:buClr>
                <a:srgbClr val="000000"/>
              </a:buClr>
              <a:buSzPts val="1400"/>
              <a:buFont typeface="Arial"/>
              <a:buNone/>
              <a:defRPr sz="105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0"/>
              </a:spcBef>
              <a:spcAft>
                <a:spcPts val="0"/>
              </a:spcAft>
              <a:buClr>
                <a:srgbClr val="000000"/>
              </a:buClr>
              <a:buSzPts val="1400"/>
              <a:buFont typeface="Arial"/>
              <a:buNone/>
              <a:defRPr sz="105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0"/>
              </a:spcBef>
              <a:spcAft>
                <a:spcPts val="0"/>
              </a:spcAft>
              <a:buClr>
                <a:srgbClr val="000000"/>
              </a:buClr>
              <a:buSzPts val="1400"/>
              <a:buFont typeface="Arial"/>
              <a:buNone/>
              <a:defRPr sz="1050" b="0" i="0" u="none" strike="noStrike" cap="none">
                <a:solidFill>
                  <a:srgbClr val="E8D3A2"/>
                </a:solidFill>
                <a:latin typeface="Encode Sans Black"/>
                <a:ea typeface="Encode Sans Black"/>
                <a:cs typeface="Encode Sans Black"/>
                <a:sym typeface="Encode Sans Black"/>
              </a:defRPr>
            </a:lvl5pPr>
            <a:lvl6pPr marL="2743200" marR="0" lvl="5"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9pPr>
          </a:lstStyle>
          <a:p>
            <a:endParaRPr/>
          </a:p>
        </p:txBody>
      </p:sp>
      <p:pic>
        <p:nvPicPr>
          <p:cNvPr id="53" name="Google Shape;53;p73"/>
          <p:cNvPicPr preferRelativeResize="0"/>
          <p:nvPr/>
        </p:nvPicPr>
        <p:blipFill rotWithShape="1">
          <a:blip r:embed="rId2">
            <a:alphaModFix/>
          </a:blip>
          <a:srcRect/>
          <a:stretch/>
        </p:blipFill>
        <p:spPr>
          <a:xfrm>
            <a:off x="7644057" y="4141788"/>
            <a:ext cx="1349466" cy="818610"/>
          </a:xfrm>
          <a:prstGeom prst="rect">
            <a:avLst/>
          </a:prstGeom>
          <a:noFill/>
          <a:ln>
            <a:noFill/>
          </a:ln>
        </p:spPr>
      </p:pic>
      <p:pic>
        <p:nvPicPr>
          <p:cNvPr id="54" name="Google Shape;54;p73"/>
          <p:cNvPicPr preferRelativeResize="0"/>
          <p:nvPr/>
        </p:nvPicPr>
        <p:blipFill rotWithShape="1">
          <a:blip r:embed="rId3">
            <a:alphaModFix/>
          </a:blip>
          <a:srcRect/>
          <a:stretch/>
        </p:blipFill>
        <p:spPr>
          <a:xfrm>
            <a:off x="-71552" y="-152013"/>
            <a:ext cx="9342553" cy="350345"/>
          </a:xfrm>
          <a:prstGeom prst="rect">
            <a:avLst/>
          </a:prstGeom>
          <a:noFill/>
          <a:ln>
            <a:noFill/>
          </a:ln>
        </p:spPr>
      </p:pic>
      <p:sp>
        <p:nvSpPr>
          <p:cNvPr id="55" name="Google Shape;55;p73"/>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2.xml"/><Relationship Id="rId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theme" Target="../theme/theme3.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5" Type="http://schemas.openxmlformats.org/officeDocument/2006/relationships/theme" Target="../theme/theme6.xml"/><Relationship Id="rId4" Type="http://schemas.openxmlformats.org/officeDocument/2006/relationships/slideLayout" Target="../slideLayouts/slideLayout4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slideLayout" Target="../slideLayouts/slideLayout77.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theme" Target="../theme/theme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theme" Target="../theme/theme8.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pic>
        <p:nvPicPr>
          <p:cNvPr id="10" name="Google Shape;10;p40"/>
          <p:cNvPicPr preferRelativeResize="0"/>
          <p:nvPr/>
        </p:nvPicPr>
        <p:blipFill rotWithShape="1">
          <a:blip r:embed="rId17">
            <a:alphaModFix/>
          </a:blip>
          <a:srcRect/>
          <a:stretch/>
        </p:blipFill>
        <p:spPr>
          <a:xfrm>
            <a:off x="510790" y="329787"/>
            <a:ext cx="3979628" cy="816997"/>
          </a:xfrm>
          <a:prstGeom prst="rect">
            <a:avLst/>
          </a:prstGeom>
          <a:noFill/>
          <a:ln>
            <a:noFill/>
          </a:ln>
        </p:spPr>
      </p:pic>
      <p:sp>
        <p:nvSpPr>
          <p:cNvPr id="11" name="Google Shape;11;p40"/>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D88A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509E2F"/>
        </a:solidFill>
        <a:effectLst/>
      </p:bgPr>
    </p:bg>
    <p:spTree>
      <p:nvGrpSpPr>
        <p:cNvPr id="1" name="Shape 83"/>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Google Shape;126;p4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Arial Black"/>
              <a:buNone/>
              <a:defRPr sz="3300" b="0" i="0" u="none" strike="noStrike" cap="non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7" name="Google Shape;127;p47"/>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2"/>
              </a:buClr>
              <a:buSzPts val="2100"/>
              <a:buFont typeface="Arial"/>
              <a:buChar char="•"/>
              <a:defRPr sz="2100" b="0" i="0" u="none" strike="noStrike" cap="none">
                <a:solidFill>
                  <a:schemeClr val="dk2"/>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2"/>
              </a:buClr>
              <a:buSzPts val="1800"/>
              <a:buFont typeface="Arial"/>
              <a:buChar char="•"/>
              <a:defRPr sz="1800" b="0" i="0" u="none" strike="noStrike" cap="none">
                <a:solidFill>
                  <a:schemeClr val="dk2"/>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2"/>
              </a:buClr>
              <a:buSzPts val="1500"/>
              <a:buFont typeface="Arial"/>
              <a:buChar char="•"/>
              <a:defRPr sz="1500" b="0" i="0" u="none" strike="noStrike" cap="none">
                <a:solidFill>
                  <a:schemeClr val="dk2"/>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2"/>
              </a:buClr>
              <a:buSzPts val="1350"/>
              <a:buFont typeface="Arial"/>
              <a:buChar char="•"/>
              <a:defRPr sz="1350" b="0" i="0" u="none" strike="noStrike" cap="none">
                <a:solidFill>
                  <a:schemeClr val="dk2"/>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2"/>
              </a:buClr>
              <a:buSzPts val="1350"/>
              <a:buFont typeface="Arial"/>
              <a:buChar char="•"/>
              <a:defRPr sz="1350" b="0" i="0" u="none" strike="noStrike" cap="none">
                <a:solidFill>
                  <a:schemeClr val="dk2"/>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8" name="Google Shape;128;p4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98C9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9" name="Google Shape;129;p4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98C9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0" name="Google Shape;130;p4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98C91"/>
                </a:solidFill>
                <a:latin typeface="Calibri"/>
                <a:ea typeface="Calibri"/>
                <a:cs typeface="Calibri"/>
                <a:sym typeface="Calibri"/>
              </a:defRPr>
            </a:lvl1pPr>
            <a:lvl2pPr marL="0" marR="0" lvl="1" indent="0" algn="r" rtl="0">
              <a:spcBef>
                <a:spcPts val="0"/>
              </a:spcBef>
              <a:buNone/>
              <a:defRPr sz="900" b="0" i="0" u="none" strike="noStrike" cap="none">
                <a:solidFill>
                  <a:srgbClr val="898C91"/>
                </a:solidFill>
                <a:latin typeface="Calibri"/>
                <a:ea typeface="Calibri"/>
                <a:cs typeface="Calibri"/>
                <a:sym typeface="Calibri"/>
              </a:defRPr>
            </a:lvl2pPr>
            <a:lvl3pPr marL="0" marR="0" lvl="2" indent="0" algn="r" rtl="0">
              <a:spcBef>
                <a:spcPts val="0"/>
              </a:spcBef>
              <a:buNone/>
              <a:defRPr sz="900" b="0" i="0" u="none" strike="noStrike" cap="none">
                <a:solidFill>
                  <a:srgbClr val="898C91"/>
                </a:solidFill>
                <a:latin typeface="Calibri"/>
                <a:ea typeface="Calibri"/>
                <a:cs typeface="Calibri"/>
                <a:sym typeface="Calibri"/>
              </a:defRPr>
            </a:lvl3pPr>
            <a:lvl4pPr marL="0" marR="0" lvl="3" indent="0" algn="r" rtl="0">
              <a:spcBef>
                <a:spcPts val="0"/>
              </a:spcBef>
              <a:buNone/>
              <a:defRPr sz="900" b="0" i="0" u="none" strike="noStrike" cap="none">
                <a:solidFill>
                  <a:srgbClr val="898C91"/>
                </a:solidFill>
                <a:latin typeface="Calibri"/>
                <a:ea typeface="Calibri"/>
                <a:cs typeface="Calibri"/>
                <a:sym typeface="Calibri"/>
              </a:defRPr>
            </a:lvl4pPr>
            <a:lvl5pPr marL="0" marR="0" lvl="4" indent="0" algn="r" rtl="0">
              <a:spcBef>
                <a:spcPts val="0"/>
              </a:spcBef>
              <a:buNone/>
              <a:defRPr sz="900" b="0" i="0" u="none" strike="noStrike" cap="none">
                <a:solidFill>
                  <a:srgbClr val="898C91"/>
                </a:solidFill>
                <a:latin typeface="Calibri"/>
                <a:ea typeface="Calibri"/>
                <a:cs typeface="Calibri"/>
                <a:sym typeface="Calibri"/>
              </a:defRPr>
            </a:lvl5pPr>
            <a:lvl6pPr marL="0" marR="0" lvl="5" indent="0" algn="r" rtl="0">
              <a:spcBef>
                <a:spcPts val="0"/>
              </a:spcBef>
              <a:buNone/>
              <a:defRPr sz="900" b="0" i="0" u="none" strike="noStrike" cap="none">
                <a:solidFill>
                  <a:srgbClr val="898C91"/>
                </a:solidFill>
                <a:latin typeface="Calibri"/>
                <a:ea typeface="Calibri"/>
                <a:cs typeface="Calibri"/>
                <a:sym typeface="Calibri"/>
              </a:defRPr>
            </a:lvl6pPr>
            <a:lvl7pPr marL="0" marR="0" lvl="6" indent="0" algn="r" rtl="0">
              <a:spcBef>
                <a:spcPts val="0"/>
              </a:spcBef>
              <a:buNone/>
              <a:defRPr sz="900" b="0" i="0" u="none" strike="noStrike" cap="none">
                <a:solidFill>
                  <a:srgbClr val="898C91"/>
                </a:solidFill>
                <a:latin typeface="Calibri"/>
                <a:ea typeface="Calibri"/>
                <a:cs typeface="Calibri"/>
                <a:sym typeface="Calibri"/>
              </a:defRPr>
            </a:lvl7pPr>
            <a:lvl8pPr marL="0" marR="0" lvl="7" indent="0" algn="r" rtl="0">
              <a:spcBef>
                <a:spcPts val="0"/>
              </a:spcBef>
              <a:buNone/>
              <a:defRPr sz="900" b="0" i="0" u="none" strike="noStrike" cap="none">
                <a:solidFill>
                  <a:srgbClr val="898C91"/>
                </a:solidFill>
                <a:latin typeface="Calibri"/>
                <a:ea typeface="Calibri"/>
                <a:cs typeface="Calibri"/>
                <a:sym typeface="Calibri"/>
              </a:defRPr>
            </a:lvl8pPr>
            <a:lvl9pPr marL="0" marR="0" lvl="8" indent="0" algn="r" rtl="0">
              <a:spcBef>
                <a:spcPts val="0"/>
              </a:spcBef>
              <a:buNone/>
              <a:defRPr sz="900" b="0" i="0" u="none" strike="noStrike" cap="none">
                <a:solidFill>
                  <a:srgbClr val="898C9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137816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628512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71804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16736"/>
            <a:ext cx="7886700" cy="32982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457950" y="4757737"/>
            <a:ext cx="2057400" cy="273844"/>
          </a:xfrm>
          <a:prstGeom prst="rect">
            <a:avLst/>
          </a:prstGeom>
        </p:spPr>
        <p:txBody>
          <a:bodyPr vert="horz" lIns="91440" tIns="45720" rIns="91440" bIns="45720" rtlCol="0" anchor="ctr"/>
          <a:lstStyle>
            <a:lvl1pPr algn="r">
              <a:defRPr sz="900">
                <a:solidFill>
                  <a:schemeClr val="bg1"/>
                </a:solidFill>
                <a:latin typeface="Tisa Offc Serif Pro" panose="02010504030101020102" pitchFamily="2" charset="0"/>
              </a:defRPr>
            </a:lvl1pPr>
          </a:lstStyle>
          <a:p>
            <a:fld id="{1CF77CCB-A837-3E49-BD58-C1431ED74FC9}" type="slidenum">
              <a:rPr lang="en-US" smtClean="0"/>
              <a:pPr/>
              <a:t>‹#›</a:t>
            </a:fld>
            <a:endParaRPr lang="en-US" dirty="0"/>
          </a:p>
        </p:txBody>
      </p:sp>
    </p:spTree>
    <p:extLst>
      <p:ext uri="{BB962C8B-B14F-4D97-AF65-F5344CB8AC3E}">
        <p14:creationId xmlns:p14="http://schemas.microsoft.com/office/powerpoint/2010/main" val="243793176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0" r:id="rId28"/>
    <p:sldLayoutId id="2147483731" r:id="rId29"/>
    <p:sldLayoutId id="2147483732" r:id="rId30"/>
  </p:sldLayoutIdLst>
  <p:hf sldNum="0" hdr="0" dt="0"/>
  <p:txStyles>
    <p:titleStyle>
      <a:lvl1pPr algn="l" defTabSz="685800" rtl="0" eaLnBrk="1" latinLnBrk="0" hangingPunct="1">
        <a:lnSpc>
          <a:spcPct val="90000"/>
        </a:lnSpc>
        <a:spcBef>
          <a:spcPct val="0"/>
        </a:spcBef>
        <a:buNone/>
        <a:defRPr sz="4400" b="0" i="0" kern="1200">
          <a:solidFill>
            <a:schemeClr val="tx1"/>
          </a:solidFill>
          <a:latin typeface="Franklin Gothic Medium" panose="020B0603020102020204" pitchFamily="34" charset="0"/>
          <a:ea typeface="+mj-ea"/>
          <a:cs typeface="+mj-cs"/>
        </a:defRPr>
      </a:lvl1pPr>
    </p:titleStyle>
    <p:bodyStyle>
      <a:lvl1pPr marL="0" indent="0" algn="l" defTabSz="685800" rtl="0" eaLnBrk="1" latinLnBrk="0" hangingPunct="1">
        <a:lnSpc>
          <a:spcPct val="100000"/>
        </a:lnSpc>
        <a:spcBef>
          <a:spcPts val="1800"/>
        </a:spcBef>
        <a:spcAft>
          <a:spcPts val="600"/>
        </a:spcAft>
        <a:buFont typeface="System Font Regular"/>
        <a:buChar char="​"/>
        <a:defRPr sz="2400" b="0" i="0" kern="1200">
          <a:solidFill>
            <a:schemeClr val="tx1"/>
          </a:solidFill>
          <a:latin typeface="Tisa Offc Serif Pro" panose="02010504030101020102" pitchFamily="2" charset="0"/>
          <a:ea typeface="+mn-ea"/>
          <a:cs typeface="+mn-cs"/>
        </a:defRPr>
      </a:lvl1pPr>
      <a:lvl2pPr marL="274320" indent="-274320" algn="l" defTabSz="685800" rtl="0" eaLnBrk="1" latinLnBrk="0" hangingPunct="1">
        <a:lnSpc>
          <a:spcPct val="100000"/>
        </a:lnSpc>
        <a:spcBef>
          <a:spcPts val="375"/>
        </a:spcBef>
        <a:spcAft>
          <a:spcPts val="375"/>
        </a:spcAft>
        <a:buClr>
          <a:schemeClr val="accent6"/>
        </a:buClr>
        <a:buSzPct val="80000"/>
        <a:buFont typeface="Lucida Grande" panose="020B0600040502020204" pitchFamily="34" charset="0"/>
        <a:buChar char="▶"/>
        <a:tabLst/>
        <a:defRPr sz="2000" b="0" i="0" kern="1200">
          <a:solidFill>
            <a:schemeClr val="tx1"/>
          </a:solidFill>
          <a:latin typeface="Tisa Offc Serif Pro" panose="02010504030101020102" pitchFamily="2" charset="0"/>
          <a:ea typeface="+mn-ea"/>
          <a:cs typeface="+mn-cs"/>
        </a:defRPr>
      </a:lvl2pPr>
      <a:lvl3pPr marL="457200" indent="-182880" algn="l" defTabSz="685800" rtl="0" eaLnBrk="1" latinLnBrk="0" hangingPunct="1">
        <a:lnSpc>
          <a:spcPct val="100000"/>
        </a:lnSpc>
        <a:spcBef>
          <a:spcPts val="375"/>
        </a:spcBef>
        <a:spcAft>
          <a:spcPts val="0"/>
        </a:spcAft>
        <a:buClr>
          <a:schemeClr val="accent3"/>
        </a:buClr>
        <a:buFont typeface="Arial" panose="020B0604020202020204" pitchFamily="34" charset="0"/>
        <a:buChar char="•"/>
        <a:tabLst/>
        <a:defRPr sz="2000" b="0" i="0" kern="1200">
          <a:solidFill>
            <a:schemeClr val="tx1"/>
          </a:solidFill>
          <a:latin typeface="Tisa Offc Serif Pro" panose="02010504030101020102" pitchFamily="2" charset="0"/>
          <a:ea typeface="+mn-ea"/>
          <a:cs typeface="+mn-cs"/>
        </a:defRPr>
      </a:lvl3pPr>
      <a:lvl4pPr marL="742950" indent="-171450" algn="l" defTabSz="685800" rtl="0" eaLnBrk="1" latinLnBrk="0" hangingPunct="1">
        <a:lnSpc>
          <a:spcPct val="100000"/>
        </a:lnSpc>
        <a:spcBef>
          <a:spcPts val="375"/>
        </a:spcBef>
        <a:spcAft>
          <a:spcPts val="300"/>
        </a:spcAft>
        <a:buClr>
          <a:schemeClr val="accent4"/>
        </a:buClr>
        <a:buSzPct val="100000"/>
        <a:buFont typeface="Lucida Grande" panose="020B0600040502020204" pitchFamily="34" charset="0"/>
        <a:buChar char="▪"/>
        <a:tabLst/>
        <a:defRPr sz="1800" b="0" i="0" kern="1200">
          <a:solidFill>
            <a:schemeClr val="tx1"/>
          </a:solidFill>
          <a:latin typeface="Tisa Offc Serif Pro" panose="02010504030101020102" pitchFamily="2" charset="0"/>
          <a:ea typeface="+mn-ea"/>
          <a:cs typeface="+mn-cs"/>
        </a:defRPr>
      </a:lvl4pPr>
      <a:lvl5pPr marL="0" indent="0" algn="l" defTabSz="685800" rtl="0" eaLnBrk="1" latinLnBrk="0" hangingPunct="1">
        <a:lnSpc>
          <a:spcPct val="100000"/>
        </a:lnSpc>
        <a:spcBef>
          <a:spcPts val="1200"/>
        </a:spcBef>
        <a:spcAft>
          <a:spcPts val="1200"/>
        </a:spcAft>
        <a:buFont typeface="System Font Regular"/>
        <a:buChar char="​"/>
        <a:defRPr sz="2800" b="0" i="1" kern="1200">
          <a:solidFill>
            <a:schemeClr val="accent5"/>
          </a:solidFill>
          <a:latin typeface="Tisa Offc Serif Pro" panose="02010504030101020102" pitchFamily="2" charset="0"/>
          <a:ea typeface="+mn-ea"/>
          <a:cs typeface="+mn-cs"/>
        </a:defRPr>
      </a:lvl5pPr>
      <a:lvl6pPr marL="0" indent="0" algn="l" defTabSz="685800" rtl="0" eaLnBrk="1" latinLnBrk="0" hangingPunct="1">
        <a:lnSpc>
          <a:spcPct val="100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00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00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00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198"/>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1" name="Google Shape;161;p198"/>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 name="Google Shape;162;p19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9pPr>
          </a:lstStyle>
          <a:p>
            <a:endParaRPr/>
          </a:p>
        </p:txBody>
      </p:sp>
      <p:sp>
        <p:nvSpPr>
          <p:cNvPr id="163" name="Google Shape;163;p19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9pPr>
          </a:lstStyle>
          <a:p>
            <a:endParaRPr/>
          </a:p>
        </p:txBody>
      </p:sp>
      <p:sp>
        <p:nvSpPr>
          <p:cNvPr id="164" name="Google Shape;164;p19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84646370"/>
      </p:ext>
    </p:extLst>
  </p:cSld>
  <p:clrMap bg1="lt1" tx1="dk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facsenate@mst.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image" Target="../media/image24.tiff"/><Relationship Id="rId1" Type="http://schemas.openxmlformats.org/officeDocument/2006/relationships/slideLayout" Target="../slideLayouts/slideLayout47.xml"/><Relationship Id="rId5" Type="http://schemas.openxmlformats.org/officeDocument/2006/relationships/image" Target="../media/image27.tiff"/><Relationship Id="rId4" Type="http://schemas.openxmlformats.org/officeDocument/2006/relationships/image" Target="../media/image26.tif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0.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80.xml"/></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79.xml"/><Relationship Id="rId4" Type="http://schemas.openxmlformats.org/officeDocument/2006/relationships/image" Target="../media/image34.png"/></Relationships>
</file>

<file path=ppt/slides/_rels/slide6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
          <p:cNvSpPr txBox="1">
            <a:spLocks noGrp="1"/>
          </p:cNvSpPr>
          <p:nvPr>
            <p:ph type="body" idx="1"/>
          </p:nvPr>
        </p:nvSpPr>
        <p:spPr>
          <a:xfrm>
            <a:off x="1543478" y="1608398"/>
            <a:ext cx="5229225" cy="1981317"/>
          </a:xfrm>
          <a:prstGeom prst="rect">
            <a:avLst/>
          </a:prstGeom>
          <a:noFill/>
          <a:ln>
            <a:noFill/>
          </a:ln>
        </p:spPr>
        <p:txBody>
          <a:bodyPr spcFirstLastPara="1" wrap="square" lIns="68550" tIns="34275" rIns="68550" bIns="34275" anchor="t" anchorCtr="0">
            <a:normAutofit/>
          </a:bodyPr>
          <a:lstStyle/>
          <a:p>
            <a:pPr marL="0" lvl="0" indent="0" algn="l" rtl="0">
              <a:lnSpc>
                <a:spcPct val="100000"/>
              </a:lnSpc>
              <a:spcBef>
                <a:spcPts val="0"/>
              </a:spcBef>
              <a:spcAft>
                <a:spcPts val="0"/>
              </a:spcAft>
              <a:buSzPts val="5000"/>
              <a:buNone/>
            </a:pPr>
            <a:r>
              <a:rPr lang="en-US"/>
              <a:t>Faculty Senate Meeting</a:t>
            </a:r>
            <a:endParaRPr/>
          </a:p>
          <a:p>
            <a:pPr marL="0" lvl="0" indent="0" algn="l" rtl="0">
              <a:lnSpc>
                <a:spcPct val="100000"/>
              </a:lnSpc>
              <a:spcBef>
                <a:spcPts val="540"/>
              </a:spcBef>
              <a:spcAft>
                <a:spcPts val="0"/>
              </a:spcAft>
              <a:buSzPts val="3600"/>
              <a:buNone/>
            </a:pPr>
            <a:r>
              <a:rPr lang="en-US" sz="2700"/>
              <a:t>March 23, 2023</a:t>
            </a:r>
            <a:endParaRPr/>
          </a:p>
          <a:p>
            <a:pPr marL="0" lvl="0" indent="0" algn="l" rtl="0">
              <a:lnSpc>
                <a:spcPct val="100000"/>
              </a:lnSpc>
              <a:spcBef>
                <a:spcPts val="540"/>
              </a:spcBef>
              <a:spcAft>
                <a:spcPts val="0"/>
              </a:spcAft>
              <a:buSzPts val="3600"/>
              <a:buNone/>
            </a:pPr>
            <a:endParaRPr sz="27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1"/>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2"/>
              </a:buClr>
              <a:buSzPts val="1800"/>
              <a:buNone/>
            </a:pPr>
            <a:r>
              <a:rPr lang="en-US"/>
              <a:t>March 2023</a:t>
            </a:r>
            <a:endParaRPr/>
          </a:p>
        </p:txBody>
      </p:sp>
      <p:sp>
        <p:nvSpPr>
          <p:cNvPr id="266" name="Google Shape;266;p11"/>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050"/>
              <a:buFont typeface="Arial Black"/>
              <a:buNone/>
            </a:pPr>
            <a:r>
              <a:rPr lang="en-US" sz="4050"/>
              <a:t>Test Optional Pilot Extension Proposal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Arial Black"/>
              <a:buNone/>
            </a:pPr>
            <a:r>
              <a:rPr lang="en-US"/>
              <a:t>Proposal</a:t>
            </a:r>
            <a:endParaRPr/>
          </a:p>
        </p:txBody>
      </p:sp>
      <p:sp>
        <p:nvSpPr>
          <p:cNvPr id="273" name="Google Shape;273;p12"/>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2"/>
              </a:buClr>
              <a:buSzPts val="2100"/>
              <a:buChar char="•"/>
            </a:pPr>
            <a:r>
              <a:rPr lang="en-US"/>
              <a:t>MU, S&amp;T, UMSL are requesting a 1-year extension of current policy</a:t>
            </a:r>
            <a:endParaRPr/>
          </a:p>
          <a:p>
            <a:pPr marL="171450" lvl="0" indent="-171450" algn="l" rtl="0">
              <a:lnSpc>
                <a:spcPct val="90000"/>
              </a:lnSpc>
              <a:spcBef>
                <a:spcPts val="750"/>
              </a:spcBef>
              <a:spcAft>
                <a:spcPts val="0"/>
              </a:spcAft>
              <a:buClr>
                <a:schemeClr val="dk2"/>
              </a:buClr>
              <a:buSzPts val="2100"/>
              <a:buChar char="•"/>
            </a:pPr>
            <a:r>
              <a:rPr lang="en-US"/>
              <a:t>Originally enacted in 2020 due to COVID-19 pandemic </a:t>
            </a:r>
            <a:endParaRPr/>
          </a:p>
          <a:p>
            <a:pPr marL="514350" lvl="1" indent="-171450" algn="l" rtl="0">
              <a:lnSpc>
                <a:spcPct val="90000"/>
              </a:lnSpc>
              <a:spcBef>
                <a:spcPts val="375"/>
              </a:spcBef>
              <a:spcAft>
                <a:spcPts val="0"/>
              </a:spcAft>
              <a:buClr>
                <a:schemeClr val="dk2"/>
              </a:buClr>
              <a:buSzPts val="1800"/>
              <a:buChar char="•"/>
            </a:pPr>
            <a:r>
              <a:rPr lang="en-US"/>
              <a:t>Extended in May 2022 for one additional year </a:t>
            </a:r>
            <a:endParaRPr/>
          </a:p>
          <a:p>
            <a:pPr marL="171450" lvl="0" indent="-171450" algn="l" rtl="0">
              <a:lnSpc>
                <a:spcPct val="90000"/>
              </a:lnSpc>
              <a:spcBef>
                <a:spcPts val="750"/>
              </a:spcBef>
              <a:spcAft>
                <a:spcPts val="0"/>
              </a:spcAft>
              <a:buClr>
                <a:schemeClr val="dk2"/>
              </a:buClr>
              <a:buSzPts val="2100"/>
              <a:buChar char="•"/>
            </a:pPr>
            <a:r>
              <a:rPr lang="en-US"/>
              <a:t>Extension would allow for:</a:t>
            </a:r>
            <a:endParaRPr/>
          </a:p>
          <a:p>
            <a:pPr marL="514350" lvl="1" indent="-171450" algn="l" rtl="0">
              <a:lnSpc>
                <a:spcPct val="90000"/>
              </a:lnSpc>
              <a:spcBef>
                <a:spcPts val="375"/>
              </a:spcBef>
              <a:spcAft>
                <a:spcPts val="0"/>
              </a:spcAft>
              <a:buClr>
                <a:schemeClr val="dk2"/>
              </a:buClr>
              <a:buSzPts val="1800"/>
              <a:buChar char="•"/>
            </a:pPr>
            <a:r>
              <a:rPr lang="en-US"/>
              <a:t>Comprehensive assessment of test optional student outcomes</a:t>
            </a:r>
            <a:endParaRPr/>
          </a:p>
          <a:p>
            <a:pPr marL="514350" lvl="1" indent="-171450" algn="l" rtl="0">
              <a:lnSpc>
                <a:spcPct val="90000"/>
              </a:lnSpc>
              <a:spcBef>
                <a:spcPts val="375"/>
              </a:spcBef>
              <a:spcAft>
                <a:spcPts val="0"/>
              </a:spcAft>
              <a:buClr>
                <a:schemeClr val="dk2"/>
              </a:buClr>
              <a:buSzPts val="1800"/>
              <a:buChar char="•"/>
            </a:pPr>
            <a:r>
              <a:rPr lang="en-US"/>
              <a:t>Monitoring of rapidly shifting national trends around test optional </a:t>
            </a:r>
            <a:endParaRPr/>
          </a:p>
          <a:p>
            <a:pPr marL="171450" lvl="0" indent="-171450" algn="l" rtl="0">
              <a:lnSpc>
                <a:spcPct val="90000"/>
              </a:lnSpc>
              <a:spcBef>
                <a:spcPts val="750"/>
              </a:spcBef>
              <a:spcAft>
                <a:spcPts val="0"/>
              </a:spcAft>
              <a:buClr>
                <a:schemeClr val="dk2"/>
              </a:buClr>
              <a:buSzPts val="2100"/>
              <a:buChar char="•"/>
            </a:pPr>
            <a:r>
              <a:rPr lang="en-US"/>
              <a:t>Extension would cover Fall 2024 recruitment cycle</a:t>
            </a:r>
            <a:endParaRPr/>
          </a:p>
          <a:p>
            <a:pPr marL="171450" lvl="0" indent="-171450" algn="l" rtl="0">
              <a:lnSpc>
                <a:spcPct val="90000"/>
              </a:lnSpc>
              <a:spcBef>
                <a:spcPts val="750"/>
              </a:spcBef>
              <a:spcAft>
                <a:spcPts val="0"/>
              </a:spcAft>
              <a:buClr>
                <a:schemeClr val="dk2"/>
              </a:buClr>
              <a:buSzPts val="2100"/>
              <a:buChar char="•"/>
            </a:pPr>
            <a:r>
              <a:rPr lang="en-US"/>
              <a:t>UMKC became permanently test optional in 2020</a:t>
            </a:r>
            <a:endParaRPr/>
          </a:p>
        </p:txBody>
      </p:sp>
      <p:sp>
        <p:nvSpPr>
          <p:cNvPr id="274" name="Google Shape;274;p1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98C91"/>
                </a:solidFill>
                <a:latin typeface="Calibri"/>
                <a:ea typeface="Calibri"/>
                <a:cs typeface="Calibri"/>
                <a:sym typeface="Calibri"/>
              </a:rPr>
              <a:t>11</a:t>
            </a:fld>
            <a:endParaRPr>
              <a:solidFill>
                <a:srgbClr val="898C9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Arial Black"/>
              <a:buNone/>
            </a:pPr>
            <a:r>
              <a:rPr lang="en-US"/>
              <a:t>Student Success </a:t>
            </a:r>
            <a:endParaRPr/>
          </a:p>
        </p:txBody>
      </p:sp>
      <p:sp>
        <p:nvSpPr>
          <p:cNvPr id="280" name="Google Shape;280;p13"/>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p>
            <a:pPr marL="171450" lvl="0" indent="-171450" algn="l" rtl="0">
              <a:lnSpc>
                <a:spcPct val="100000"/>
              </a:lnSpc>
              <a:spcBef>
                <a:spcPts val="0"/>
              </a:spcBef>
              <a:spcAft>
                <a:spcPts val="0"/>
              </a:spcAft>
              <a:buClr>
                <a:schemeClr val="dk2"/>
              </a:buClr>
              <a:buSzPts val="2100"/>
              <a:buChar char="•"/>
            </a:pPr>
            <a:r>
              <a:rPr lang="en-US"/>
              <a:t>There is a strong correlation between high school core GPA and MU first-year GPA.</a:t>
            </a:r>
            <a:endParaRPr/>
          </a:p>
          <a:p>
            <a:pPr marL="171450" lvl="0" indent="-171450" algn="l" rtl="0">
              <a:lnSpc>
                <a:spcPct val="100000"/>
              </a:lnSpc>
              <a:spcBef>
                <a:spcPts val="0"/>
              </a:spcBef>
              <a:spcAft>
                <a:spcPts val="0"/>
              </a:spcAft>
              <a:buClr>
                <a:schemeClr val="dk2"/>
              </a:buClr>
              <a:buSzPts val="2100"/>
              <a:buChar char="•"/>
            </a:pPr>
            <a:r>
              <a:rPr lang="en-US"/>
              <a:t>Data shows that both high school core GPA and ACT score have a positive correlation with MU first-year cumulative GPA </a:t>
            </a:r>
            <a:endParaRPr/>
          </a:p>
          <a:p>
            <a:pPr marL="171450" lvl="0" indent="-171450" algn="l" rtl="0">
              <a:lnSpc>
                <a:spcPct val="100000"/>
              </a:lnSpc>
              <a:spcBef>
                <a:spcPts val="900"/>
              </a:spcBef>
              <a:spcAft>
                <a:spcPts val="0"/>
              </a:spcAft>
              <a:buClr>
                <a:schemeClr val="dk2"/>
              </a:buClr>
              <a:buSzPts val="2100"/>
              <a:buChar char="•"/>
            </a:pPr>
            <a:r>
              <a:rPr lang="en-US"/>
              <a:t>High school core GPA is the strongest indicator, accounting for 31.7% of the variance in first-year GPA. ACT scores account for 9.2% of the variance. When considered together, the prediction is slightly better, accounting for 33.5% of the variance in first-year GPA.  </a:t>
            </a:r>
            <a:endParaRPr/>
          </a:p>
        </p:txBody>
      </p:sp>
      <p:sp>
        <p:nvSpPr>
          <p:cNvPr id="281" name="Google Shape;281;p1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98C91"/>
                </a:solidFill>
                <a:latin typeface="Calibri"/>
                <a:ea typeface="Calibri"/>
                <a:cs typeface="Calibri"/>
                <a:sym typeface="Calibri"/>
              </a:rPr>
              <a:t>12</a:t>
            </a:fld>
            <a:endParaRPr>
              <a:solidFill>
                <a:srgbClr val="898C9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98C91"/>
                </a:solidFill>
                <a:latin typeface="Calibri"/>
                <a:ea typeface="Calibri"/>
                <a:cs typeface="Calibri"/>
                <a:sym typeface="Calibri"/>
              </a:rPr>
              <a:t>13</a:t>
            </a:fld>
            <a:endParaRPr>
              <a:solidFill>
                <a:srgbClr val="898C91"/>
              </a:solidFill>
              <a:latin typeface="Calibri"/>
              <a:ea typeface="Calibri"/>
              <a:cs typeface="Calibri"/>
              <a:sym typeface="Calibri"/>
            </a:endParaRPr>
          </a:p>
        </p:txBody>
      </p:sp>
      <p:pic>
        <p:nvPicPr>
          <p:cNvPr id="287" name="Google Shape;287;p14"/>
          <p:cNvPicPr preferRelativeResize="0"/>
          <p:nvPr/>
        </p:nvPicPr>
        <p:blipFill rotWithShape="1">
          <a:blip r:embed="rId3">
            <a:alphaModFix/>
          </a:blip>
          <a:srcRect t="2381" b="23163"/>
          <a:stretch/>
        </p:blipFill>
        <p:spPr>
          <a:xfrm>
            <a:off x="0" y="0"/>
            <a:ext cx="9144000" cy="5098299"/>
          </a:xfrm>
          <a:prstGeom prst="rect">
            <a:avLst/>
          </a:prstGeom>
          <a:noFill/>
          <a:ln>
            <a:noFill/>
          </a:ln>
        </p:spPr>
      </p:pic>
      <p:sp>
        <p:nvSpPr>
          <p:cNvPr id="288" name="Google Shape;288;p14"/>
          <p:cNvSpPr txBox="1">
            <a:spLocks noGrp="1"/>
          </p:cNvSpPr>
          <p:nvPr>
            <p:ph type="title"/>
          </p:nvPr>
        </p:nvSpPr>
        <p:spPr>
          <a:xfrm>
            <a:off x="5331278" y="-191520"/>
            <a:ext cx="7886700" cy="79567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100"/>
              <a:buFont typeface="Arial Black"/>
              <a:buNone/>
            </a:pPr>
            <a:r>
              <a:rPr lang="en-US" sz="2100"/>
              <a:t>Student Success, cont’d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5"/>
          <p:cNvSpPr txBox="1">
            <a:spLocks noGrp="1"/>
          </p:cNvSpPr>
          <p:nvPr>
            <p:ph type="ctrTitle"/>
          </p:nvPr>
        </p:nvSpPr>
        <p:spPr>
          <a:xfrm>
            <a:off x="1143000" y="841773"/>
            <a:ext cx="6858000" cy="151946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300"/>
              <a:buFont typeface="Arial Black"/>
              <a:buNone/>
            </a:pPr>
            <a:r>
              <a:rPr lang="en-US"/>
              <a:t>Missouri University of Science and Technology</a:t>
            </a:r>
            <a:endParaRPr/>
          </a:p>
        </p:txBody>
      </p:sp>
      <p:sp>
        <p:nvSpPr>
          <p:cNvPr id="294" name="Google Shape;294;p15"/>
          <p:cNvSpPr txBox="1">
            <a:spLocks noGrp="1"/>
          </p:cNvSpPr>
          <p:nvPr>
            <p:ph type="subTitle" idx="1"/>
          </p:nvPr>
        </p:nvSpPr>
        <p:spPr>
          <a:xfrm>
            <a:off x="1143000" y="2462853"/>
            <a:ext cx="6858000" cy="139981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2"/>
              </a:buClr>
              <a:buSzPts val="1500"/>
              <a:buNone/>
            </a:pPr>
            <a:r>
              <a:rPr lang="en-US"/>
              <a:t>David Spivey, Vice Provost for Enrollment Management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6"/>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Arial Black"/>
              <a:buNone/>
            </a:pPr>
            <a:r>
              <a:rPr lang="en-US"/>
              <a:t>Competitive Landscape</a:t>
            </a:r>
            <a:endParaRPr/>
          </a:p>
        </p:txBody>
      </p:sp>
      <p:sp>
        <p:nvSpPr>
          <p:cNvPr id="301" name="Google Shape;301;p16"/>
          <p:cNvSpPr txBox="1">
            <a:spLocks noGrp="1"/>
          </p:cNvSpPr>
          <p:nvPr>
            <p:ph type="body" idx="1"/>
          </p:nvPr>
        </p:nvSpPr>
        <p:spPr>
          <a:xfrm>
            <a:off x="628650" y="1268016"/>
            <a:ext cx="7886700" cy="3263504"/>
          </a:xfrm>
          <a:prstGeom prst="rect">
            <a:avLst/>
          </a:prstGeom>
          <a:noFill/>
          <a:ln>
            <a:noFill/>
          </a:ln>
        </p:spPr>
        <p:txBody>
          <a:bodyPr spcFirstLastPara="1" wrap="square" lIns="91425" tIns="45700" rIns="91425" bIns="45700" anchor="t" anchorCtr="0">
            <a:normAutofit/>
          </a:bodyPr>
          <a:lstStyle/>
          <a:p>
            <a:pPr marL="342900" lvl="1" indent="0" algn="l" rtl="0">
              <a:lnSpc>
                <a:spcPct val="90000"/>
              </a:lnSpc>
              <a:spcBef>
                <a:spcPts val="0"/>
              </a:spcBef>
              <a:spcAft>
                <a:spcPts val="0"/>
              </a:spcAft>
              <a:buClr>
                <a:schemeClr val="dk2"/>
              </a:buClr>
              <a:buSzPts val="1800"/>
              <a:buNone/>
            </a:pPr>
            <a:r>
              <a:rPr lang="en-US" u="sng"/>
              <a:t>Permanently test optional:</a:t>
            </a:r>
            <a:endParaRPr/>
          </a:p>
          <a:p>
            <a:pPr marL="514350" lvl="1" indent="-171450" algn="l" rtl="0">
              <a:lnSpc>
                <a:spcPct val="90000"/>
              </a:lnSpc>
              <a:spcBef>
                <a:spcPts val="375"/>
              </a:spcBef>
              <a:spcAft>
                <a:spcPts val="0"/>
              </a:spcAft>
              <a:buClr>
                <a:schemeClr val="dk2"/>
              </a:buClr>
              <a:buSzPts val="1800"/>
              <a:buChar char="•"/>
            </a:pPr>
            <a:r>
              <a:rPr lang="en-US"/>
              <a:t>Colorado School of Mines</a:t>
            </a:r>
            <a:endParaRPr/>
          </a:p>
          <a:p>
            <a:pPr marL="514350" lvl="1" indent="-171450" algn="l" rtl="0">
              <a:lnSpc>
                <a:spcPct val="90000"/>
              </a:lnSpc>
              <a:spcBef>
                <a:spcPts val="375"/>
              </a:spcBef>
              <a:spcAft>
                <a:spcPts val="0"/>
              </a:spcAft>
              <a:buClr>
                <a:schemeClr val="dk2"/>
              </a:buClr>
              <a:buSzPts val="1800"/>
              <a:buChar char="•"/>
            </a:pPr>
            <a:r>
              <a:rPr lang="en-US"/>
              <a:t>Illinois Institute of Technology </a:t>
            </a:r>
            <a:endParaRPr/>
          </a:p>
          <a:p>
            <a:pPr marL="514350" lvl="1" indent="-171450" algn="l" rtl="0">
              <a:lnSpc>
                <a:spcPct val="90000"/>
              </a:lnSpc>
              <a:spcBef>
                <a:spcPts val="375"/>
              </a:spcBef>
              <a:spcAft>
                <a:spcPts val="0"/>
              </a:spcAft>
              <a:buClr>
                <a:schemeClr val="dk2"/>
              </a:buClr>
              <a:buSzPts val="1800"/>
              <a:buChar char="•"/>
            </a:pPr>
            <a:r>
              <a:rPr lang="en-US"/>
              <a:t>Worcester Polytechnic Institute</a:t>
            </a:r>
            <a:endParaRPr/>
          </a:p>
          <a:p>
            <a:pPr marL="514350" lvl="1" indent="-57150" algn="l" rtl="0">
              <a:lnSpc>
                <a:spcPct val="90000"/>
              </a:lnSpc>
              <a:spcBef>
                <a:spcPts val="375"/>
              </a:spcBef>
              <a:spcAft>
                <a:spcPts val="0"/>
              </a:spcAft>
              <a:buClr>
                <a:schemeClr val="dk2"/>
              </a:buClr>
              <a:buSzPts val="1800"/>
              <a:buNone/>
            </a:pPr>
            <a:endParaRPr/>
          </a:p>
          <a:p>
            <a:pPr marL="342900" lvl="1" indent="0" algn="l" rtl="0">
              <a:lnSpc>
                <a:spcPct val="90000"/>
              </a:lnSpc>
              <a:spcBef>
                <a:spcPts val="375"/>
              </a:spcBef>
              <a:spcAft>
                <a:spcPts val="0"/>
              </a:spcAft>
              <a:buClr>
                <a:schemeClr val="dk2"/>
              </a:buClr>
              <a:buSzPts val="1800"/>
              <a:buNone/>
            </a:pPr>
            <a:r>
              <a:rPr lang="en-US" u="sng"/>
              <a:t>Have not announced decision:</a:t>
            </a:r>
            <a:endParaRPr/>
          </a:p>
          <a:p>
            <a:pPr marL="514350" lvl="1" indent="-171450" algn="l" rtl="0">
              <a:lnSpc>
                <a:spcPct val="90000"/>
              </a:lnSpc>
              <a:spcBef>
                <a:spcPts val="375"/>
              </a:spcBef>
              <a:spcAft>
                <a:spcPts val="0"/>
              </a:spcAft>
              <a:buClr>
                <a:schemeClr val="dk2"/>
              </a:buClr>
              <a:buSzPts val="1800"/>
              <a:buChar char="•"/>
            </a:pPr>
            <a:r>
              <a:rPr lang="en-US"/>
              <a:t>New Mexico Institute of Mining and Technology</a:t>
            </a:r>
            <a:endParaRPr/>
          </a:p>
          <a:p>
            <a:pPr marL="514350" lvl="1" indent="-171450" algn="l" rtl="0">
              <a:lnSpc>
                <a:spcPct val="90000"/>
              </a:lnSpc>
              <a:spcBef>
                <a:spcPts val="375"/>
              </a:spcBef>
              <a:spcAft>
                <a:spcPts val="0"/>
              </a:spcAft>
              <a:buClr>
                <a:schemeClr val="dk2"/>
              </a:buClr>
              <a:buSzPts val="1800"/>
              <a:buChar char="•"/>
            </a:pPr>
            <a:r>
              <a:rPr lang="en-US"/>
              <a:t>Rochester Institute of Technology</a:t>
            </a:r>
            <a:endParaRPr/>
          </a:p>
          <a:p>
            <a:pPr marL="514350" lvl="1" indent="-171450" algn="l" rtl="0">
              <a:lnSpc>
                <a:spcPct val="90000"/>
              </a:lnSpc>
              <a:spcBef>
                <a:spcPts val="375"/>
              </a:spcBef>
              <a:spcAft>
                <a:spcPts val="0"/>
              </a:spcAft>
              <a:buClr>
                <a:schemeClr val="dk2"/>
              </a:buClr>
              <a:buSzPts val="1800"/>
              <a:buChar char="•"/>
            </a:pPr>
            <a:r>
              <a:rPr lang="en-US"/>
              <a:t>South Dakota School of Mines and Technology</a:t>
            </a:r>
            <a:endParaRPr/>
          </a:p>
          <a:p>
            <a:pPr marL="514350" lvl="1" indent="-171450" algn="l" rtl="0">
              <a:lnSpc>
                <a:spcPct val="90000"/>
              </a:lnSpc>
              <a:spcBef>
                <a:spcPts val="375"/>
              </a:spcBef>
              <a:spcAft>
                <a:spcPts val="0"/>
              </a:spcAft>
              <a:buClr>
                <a:schemeClr val="dk2"/>
              </a:buClr>
              <a:buSzPts val="1800"/>
              <a:buChar char="•"/>
            </a:pPr>
            <a:r>
              <a:rPr lang="en-US"/>
              <a:t>University of Alabama in Huntsville  </a:t>
            </a:r>
            <a:endParaRPr/>
          </a:p>
          <a:p>
            <a:pPr marL="0" lvl="0" indent="0" algn="l" rtl="0">
              <a:lnSpc>
                <a:spcPct val="90000"/>
              </a:lnSpc>
              <a:spcBef>
                <a:spcPts val="750"/>
              </a:spcBef>
              <a:spcAft>
                <a:spcPts val="0"/>
              </a:spcAft>
              <a:buClr>
                <a:schemeClr val="dk2"/>
              </a:buClr>
              <a:buSzPts val="2100"/>
              <a:buNone/>
            </a:pPr>
            <a:endParaRPr/>
          </a:p>
          <a:p>
            <a:pPr marL="514350" lvl="1" indent="-57150" algn="l" rtl="0">
              <a:lnSpc>
                <a:spcPct val="90000"/>
              </a:lnSpc>
              <a:spcBef>
                <a:spcPts val="375"/>
              </a:spcBef>
              <a:spcAft>
                <a:spcPts val="0"/>
              </a:spcAft>
              <a:buClr>
                <a:schemeClr val="dk2"/>
              </a:buClr>
              <a:buSzPts val="1800"/>
              <a:buNone/>
            </a:pPr>
            <a:endParaRPr/>
          </a:p>
          <a:p>
            <a:pPr marL="514350" lvl="1" indent="-57150" algn="l" rtl="0">
              <a:lnSpc>
                <a:spcPct val="90000"/>
              </a:lnSpc>
              <a:spcBef>
                <a:spcPts val="375"/>
              </a:spcBef>
              <a:spcAft>
                <a:spcPts val="0"/>
              </a:spcAft>
              <a:buClr>
                <a:schemeClr val="dk2"/>
              </a:buClr>
              <a:buSzPts val="1800"/>
              <a:buNone/>
            </a:pPr>
            <a:endParaRPr/>
          </a:p>
          <a:p>
            <a:pPr marL="342900" lvl="1" indent="0" algn="l" rtl="0">
              <a:lnSpc>
                <a:spcPct val="90000"/>
              </a:lnSpc>
              <a:spcBef>
                <a:spcPts val="375"/>
              </a:spcBef>
              <a:spcAft>
                <a:spcPts val="0"/>
              </a:spcAft>
              <a:buClr>
                <a:schemeClr val="dk2"/>
              </a:buClr>
              <a:buSzPts val="1800"/>
              <a:buNone/>
            </a:pPr>
            <a:endParaRPr/>
          </a:p>
          <a:p>
            <a:pPr marL="342900" lvl="1" indent="0" algn="l" rtl="0">
              <a:lnSpc>
                <a:spcPct val="90000"/>
              </a:lnSpc>
              <a:spcBef>
                <a:spcPts val="375"/>
              </a:spcBef>
              <a:spcAft>
                <a:spcPts val="0"/>
              </a:spcAft>
              <a:buClr>
                <a:schemeClr val="dk2"/>
              </a:buClr>
              <a:buSzPts val="1800"/>
              <a:buNone/>
            </a:pPr>
            <a:endParaRPr/>
          </a:p>
        </p:txBody>
      </p:sp>
      <p:sp>
        <p:nvSpPr>
          <p:cNvPr id="302" name="Google Shape;302;p1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98C91"/>
                </a:solidFill>
                <a:latin typeface="Calibri"/>
                <a:ea typeface="Calibri"/>
                <a:cs typeface="Calibri"/>
                <a:sym typeface="Calibri"/>
              </a:rPr>
              <a:t>15</a:t>
            </a:fld>
            <a:endParaRPr>
              <a:solidFill>
                <a:srgbClr val="898C91"/>
              </a:solidFill>
              <a:latin typeface="Calibri"/>
              <a:ea typeface="Calibri"/>
              <a:cs typeface="Calibri"/>
              <a:sym typeface="Calibri"/>
            </a:endParaRPr>
          </a:p>
        </p:txBody>
      </p:sp>
      <p:sp>
        <p:nvSpPr>
          <p:cNvPr id="303" name="Google Shape;303;p16"/>
          <p:cNvSpPr txBox="1"/>
          <p:nvPr/>
        </p:nvSpPr>
        <p:spPr>
          <a:xfrm>
            <a:off x="4228335" y="1268017"/>
            <a:ext cx="4669972" cy="1150571"/>
          </a:xfrm>
          <a:prstGeom prst="rect">
            <a:avLst/>
          </a:prstGeom>
          <a:noFill/>
          <a:ln>
            <a:noFill/>
          </a:ln>
        </p:spPr>
        <p:txBody>
          <a:bodyPr spcFirstLastPara="1" wrap="square" lIns="91425" tIns="45700" rIns="91425" bIns="45700" anchor="t" anchorCtr="0">
            <a:spAutoFit/>
          </a:bodyPr>
          <a:lstStyle/>
          <a:p>
            <a:pPr marL="342900" marR="0" lvl="1" indent="0" algn="l" rtl="0">
              <a:lnSpc>
                <a:spcPct val="90000"/>
              </a:lnSpc>
              <a:spcBef>
                <a:spcPts val="0"/>
              </a:spcBef>
              <a:spcAft>
                <a:spcPts val="0"/>
              </a:spcAft>
              <a:buNone/>
            </a:pPr>
            <a:r>
              <a:rPr lang="en-US" sz="1800" b="0" i="0" u="sng" strike="noStrike" cap="none">
                <a:solidFill>
                  <a:srgbClr val="000000"/>
                </a:solidFill>
                <a:latin typeface="Calibri"/>
                <a:ea typeface="Calibri"/>
                <a:cs typeface="Calibri"/>
                <a:sym typeface="Calibri"/>
              </a:rPr>
              <a:t>Continuing test optional pilot:</a:t>
            </a:r>
            <a:endParaRPr/>
          </a:p>
          <a:p>
            <a:pPr marL="514350" marR="0" lvl="1" indent="-171450" algn="l" rtl="0">
              <a:lnSpc>
                <a:spcPct val="90000"/>
              </a:lnSpc>
              <a:spcBef>
                <a:spcPts val="375"/>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Michigan Institute of Technology</a:t>
            </a:r>
            <a:endParaRPr/>
          </a:p>
          <a:p>
            <a:pPr marL="514350" marR="0" lvl="1" indent="-171450" algn="l" rtl="0">
              <a:lnSpc>
                <a:spcPct val="90000"/>
              </a:lnSpc>
              <a:spcBef>
                <a:spcPts val="375"/>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Stevens Institute of Technology</a:t>
            </a:r>
            <a:endParaRPr/>
          </a:p>
          <a:p>
            <a:pPr marL="0" marR="0" lvl="0" indent="0" algn="l" rtl="0">
              <a:spcBef>
                <a:spcPts val="0"/>
              </a:spcBef>
              <a:spcAft>
                <a:spcPts val="0"/>
              </a:spcAft>
              <a:buNone/>
            </a:pPr>
            <a:endParaRPr sz="1350" b="0" i="0" u="none" strike="noStrike" cap="none">
              <a:solidFill>
                <a:srgbClr val="1C3044"/>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Arial Black"/>
              <a:buNone/>
            </a:pPr>
            <a:r>
              <a:rPr lang="en-US"/>
              <a:t>Admission to S&amp;T</a:t>
            </a:r>
            <a:endParaRPr/>
          </a:p>
        </p:txBody>
      </p:sp>
      <p:sp>
        <p:nvSpPr>
          <p:cNvPr id="309" name="Google Shape;309;p17"/>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100"/>
              <a:buNone/>
            </a:pPr>
            <a:r>
              <a:rPr lang="en-US">
                <a:latin typeface="Calibri"/>
                <a:ea typeface="Calibri"/>
                <a:cs typeface="Calibri"/>
                <a:sym typeface="Calibri"/>
              </a:rPr>
              <a:t>Fall 2021 and Fall 2022 First-Time College (FTC) US Applicants </a:t>
            </a:r>
            <a:endParaRPr/>
          </a:p>
          <a:p>
            <a:pPr marL="0" lvl="0" indent="0" algn="l" rtl="0">
              <a:lnSpc>
                <a:spcPct val="90000"/>
              </a:lnSpc>
              <a:spcBef>
                <a:spcPts val="750"/>
              </a:spcBef>
              <a:spcAft>
                <a:spcPts val="0"/>
              </a:spcAft>
              <a:buClr>
                <a:schemeClr val="dk2"/>
              </a:buClr>
              <a:buSzPts val="2100"/>
              <a:buNone/>
            </a:pPr>
            <a:endParaRPr/>
          </a:p>
        </p:txBody>
      </p:sp>
      <p:sp>
        <p:nvSpPr>
          <p:cNvPr id="310" name="Google Shape;310;p1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98C91"/>
                </a:solidFill>
                <a:latin typeface="Calibri"/>
                <a:ea typeface="Calibri"/>
                <a:cs typeface="Calibri"/>
                <a:sym typeface="Calibri"/>
              </a:rPr>
              <a:t>16</a:t>
            </a:fld>
            <a:endParaRPr>
              <a:solidFill>
                <a:srgbClr val="898C91"/>
              </a:solidFill>
              <a:latin typeface="Calibri"/>
              <a:ea typeface="Calibri"/>
              <a:cs typeface="Calibri"/>
              <a:sym typeface="Calibri"/>
            </a:endParaRPr>
          </a:p>
        </p:txBody>
      </p:sp>
      <p:graphicFrame>
        <p:nvGraphicFramePr>
          <p:cNvPr id="311" name="Google Shape;311;p17"/>
          <p:cNvGraphicFramePr/>
          <p:nvPr/>
        </p:nvGraphicFramePr>
        <p:xfrm>
          <a:off x="712675" y="1929817"/>
          <a:ext cx="7886700" cy="1487130"/>
        </p:xfrm>
        <a:graphic>
          <a:graphicData uri="http://schemas.openxmlformats.org/drawingml/2006/table">
            <a:tbl>
              <a:tblPr firstRow="1" firstCol="1" bandRow="1">
                <a:noFill/>
                <a:tableStyleId>{D6830045-B49D-4FB6-A6BB-5501087EF2AF}</a:tableStyleId>
              </a:tblPr>
              <a:tblGrid>
                <a:gridCol w="1134500">
                  <a:extLst>
                    <a:ext uri="{9D8B030D-6E8A-4147-A177-3AD203B41FA5}">
                      <a16:colId xmlns:a16="http://schemas.microsoft.com/office/drawing/2014/main" val="20000"/>
                    </a:ext>
                  </a:extLst>
                </a:gridCol>
                <a:gridCol w="3375675">
                  <a:extLst>
                    <a:ext uri="{9D8B030D-6E8A-4147-A177-3AD203B41FA5}">
                      <a16:colId xmlns:a16="http://schemas.microsoft.com/office/drawing/2014/main" val="20001"/>
                    </a:ext>
                  </a:extLst>
                </a:gridCol>
                <a:gridCol w="3376525">
                  <a:extLst>
                    <a:ext uri="{9D8B030D-6E8A-4147-A177-3AD203B41FA5}">
                      <a16:colId xmlns:a16="http://schemas.microsoft.com/office/drawing/2014/main" val="20002"/>
                    </a:ext>
                  </a:extLst>
                </a:gridCol>
              </a:tblGrid>
              <a:tr h="640075">
                <a:tc>
                  <a:txBody>
                    <a:bodyPr/>
                    <a:lstStyle/>
                    <a:p>
                      <a:pPr marL="0" marR="0" lvl="0" indent="0" algn="l" rtl="0">
                        <a:spcBef>
                          <a:spcPts val="0"/>
                        </a:spcBef>
                        <a:spcAft>
                          <a:spcPts val="0"/>
                        </a:spcAft>
                        <a:buNone/>
                      </a:pPr>
                      <a:r>
                        <a:rPr lang="en-US" sz="2100" u="none" strike="noStrike" cap="none">
                          <a:solidFill>
                            <a:srgbClr val="040404"/>
                          </a:solidFill>
                        </a:rPr>
                        <a:t>Fall Term</a:t>
                      </a:r>
                      <a:endParaRPr sz="2100" u="none" strike="noStrike" cap="none">
                        <a:solidFill>
                          <a:srgbClr val="040404"/>
                        </a:solidFill>
                        <a:latin typeface="Calibri"/>
                        <a:ea typeface="Calibri"/>
                        <a:cs typeface="Calibri"/>
                        <a:sym typeface="Calibri"/>
                      </a:endParaRPr>
                    </a:p>
                  </a:txBody>
                  <a:tcPr marL="51425" marR="51425" marT="0" marB="0"/>
                </a:tc>
                <a:tc>
                  <a:txBody>
                    <a:bodyPr/>
                    <a:lstStyle/>
                    <a:p>
                      <a:pPr marL="0" marR="0" lvl="0" indent="0" algn="l" rtl="0">
                        <a:spcBef>
                          <a:spcPts val="0"/>
                        </a:spcBef>
                        <a:spcAft>
                          <a:spcPts val="0"/>
                        </a:spcAft>
                        <a:buNone/>
                      </a:pPr>
                      <a:r>
                        <a:rPr lang="en-US" sz="2100" u="none" strike="noStrike" cap="none">
                          <a:solidFill>
                            <a:srgbClr val="040404"/>
                          </a:solidFill>
                        </a:rPr>
                        <a:t>Regular Application with Test Score</a:t>
                      </a:r>
                      <a:endParaRPr sz="2100" u="none" strike="noStrike" cap="none">
                        <a:solidFill>
                          <a:srgbClr val="040404"/>
                        </a:solidFill>
                        <a:latin typeface="Calibri"/>
                        <a:ea typeface="Calibri"/>
                        <a:cs typeface="Calibri"/>
                        <a:sym typeface="Calibri"/>
                      </a:endParaRPr>
                    </a:p>
                  </a:txBody>
                  <a:tcPr marL="51425" marR="51425" marT="0" marB="0"/>
                </a:tc>
                <a:tc>
                  <a:txBody>
                    <a:bodyPr/>
                    <a:lstStyle/>
                    <a:p>
                      <a:pPr marL="0" marR="0" lvl="0" indent="0" algn="l" rtl="0">
                        <a:spcBef>
                          <a:spcPts val="0"/>
                        </a:spcBef>
                        <a:spcAft>
                          <a:spcPts val="0"/>
                        </a:spcAft>
                        <a:buNone/>
                      </a:pPr>
                      <a:r>
                        <a:rPr lang="en-US" sz="2100" u="none" strike="noStrike" cap="none">
                          <a:solidFill>
                            <a:srgbClr val="040404"/>
                          </a:solidFill>
                        </a:rPr>
                        <a:t>Application without Test Score</a:t>
                      </a:r>
                      <a:endParaRPr sz="2100" u="none" strike="noStrike" cap="none">
                        <a:solidFill>
                          <a:srgbClr val="040404"/>
                        </a:solidFill>
                        <a:latin typeface="Calibri"/>
                        <a:ea typeface="Calibri"/>
                        <a:cs typeface="Calibri"/>
                        <a:sym typeface="Calibri"/>
                      </a:endParaRPr>
                    </a:p>
                  </a:txBody>
                  <a:tcPr marL="51425" marR="51425" marT="0" marB="0"/>
                </a:tc>
                <a:extLst>
                  <a:ext uri="{0D108BD9-81ED-4DB2-BD59-A6C34878D82A}">
                    <a16:rowId xmlns:a16="http://schemas.microsoft.com/office/drawing/2014/main" val="10000"/>
                  </a:ext>
                </a:extLst>
              </a:tr>
              <a:tr h="423525">
                <a:tc>
                  <a:txBody>
                    <a:bodyPr/>
                    <a:lstStyle/>
                    <a:p>
                      <a:pPr marL="0" marR="0" lvl="0" indent="0" algn="l" rtl="0">
                        <a:spcBef>
                          <a:spcPts val="0"/>
                        </a:spcBef>
                        <a:spcAft>
                          <a:spcPts val="0"/>
                        </a:spcAft>
                        <a:buNone/>
                      </a:pPr>
                      <a:r>
                        <a:rPr lang="en-US" sz="2100" u="none" strike="noStrike" cap="none">
                          <a:solidFill>
                            <a:srgbClr val="040404"/>
                          </a:solidFill>
                        </a:rPr>
                        <a:t>2021</a:t>
                      </a:r>
                      <a:endParaRPr sz="2100" u="none" strike="noStrike" cap="none">
                        <a:solidFill>
                          <a:srgbClr val="040404"/>
                        </a:solidFill>
                        <a:latin typeface="Calibri"/>
                        <a:ea typeface="Calibri"/>
                        <a:cs typeface="Calibri"/>
                        <a:sym typeface="Calibri"/>
                      </a:endParaRPr>
                    </a:p>
                  </a:txBody>
                  <a:tcPr marL="51425" marR="51425" marT="0" marB="0"/>
                </a:tc>
                <a:tc>
                  <a:txBody>
                    <a:bodyPr/>
                    <a:lstStyle/>
                    <a:p>
                      <a:pPr marL="0" marR="0" lvl="0" indent="0" algn="l" rtl="0">
                        <a:spcBef>
                          <a:spcPts val="0"/>
                        </a:spcBef>
                        <a:spcAft>
                          <a:spcPts val="0"/>
                        </a:spcAft>
                        <a:buNone/>
                      </a:pPr>
                      <a:r>
                        <a:rPr lang="en-US" sz="2100" u="none" strike="noStrike" cap="none">
                          <a:solidFill>
                            <a:srgbClr val="212121"/>
                          </a:solidFill>
                          <a:latin typeface="Calibri"/>
                          <a:ea typeface="Calibri"/>
                          <a:cs typeface="Calibri"/>
                          <a:sym typeface="Calibri"/>
                        </a:rPr>
                        <a:t>3483 (75%)</a:t>
                      </a:r>
                      <a:endParaRPr sz="2100" u="none" strike="noStrike" cap="none">
                        <a:latin typeface="Calibri"/>
                        <a:ea typeface="Calibri"/>
                        <a:cs typeface="Calibri"/>
                        <a:sym typeface="Calibri"/>
                      </a:endParaRPr>
                    </a:p>
                  </a:txBody>
                  <a:tcPr marL="51425" marR="51425" marT="0" marB="0"/>
                </a:tc>
                <a:tc>
                  <a:txBody>
                    <a:bodyPr/>
                    <a:lstStyle/>
                    <a:p>
                      <a:pPr marL="0" marR="0" lvl="0" indent="0" algn="l" rtl="0">
                        <a:spcBef>
                          <a:spcPts val="0"/>
                        </a:spcBef>
                        <a:spcAft>
                          <a:spcPts val="0"/>
                        </a:spcAft>
                        <a:buNone/>
                      </a:pPr>
                      <a:r>
                        <a:rPr lang="en-US" sz="2100" u="none" strike="noStrike" cap="none">
                          <a:solidFill>
                            <a:srgbClr val="212121"/>
                          </a:solidFill>
                          <a:latin typeface="Calibri"/>
                          <a:ea typeface="Calibri"/>
                          <a:cs typeface="Calibri"/>
                          <a:sym typeface="Calibri"/>
                        </a:rPr>
                        <a:t>1140 (25%)</a:t>
                      </a:r>
                      <a:endParaRPr sz="2100" u="none" strike="noStrike" cap="none">
                        <a:latin typeface="Calibri"/>
                        <a:ea typeface="Calibri"/>
                        <a:cs typeface="Calibri"/>
                        <a:sym typeface="Calibri"/>
                      </a:endParaRPr>
                    </a:p>
                  </a:txBody>
                  <a:tcPr marL="51425" marR="51425" marT="0" marB="0"/>
                </a:tc>
                <a:extLst>
                  <a:ext uri="{0D108BD9-81ED-4DB2-BD59-A6C34878D82A}">
                    <a16:rowId xmlns:a16="http://schemas.microsoft.com/office/drawing/2014/main" val="10001"/>
                  </a:ext>
                </a:extLst>
              </a:tr>
              <a:tr h="423525">
                <a:tc>
                  <a:txBody>
                    <a:bodyPr/>
                    <a:lstStyle/>
                    <a:p>
                      <a:pPr marL="0" marR="0" lvl="0" indent="0" algn="l" rtl="0">
                        <a:spcBef>
                          <a:spcPts val="0"/>
                        </a:spcBef>
                        <a:spcAft>
                          <a:spcPts val="0"/>
                        </a:spcAft>
                        <a:buNone/>
                      </a:pPr>
                      <a:r>
                        <a:rPr lang="en-US" sz="2100" u="none" strike="noStrike" cap="none">
                          <a:solidFill>
                            <a:srgbClr val="040404"/>
                          </a:solidFill>
                        </a:rPr>
                        <a:t>2022</a:t>
                      </a:r>
                      <a:endParaRPr sz="2100" u="none" strike="noStrike" cap="none">
                        <a:solidFill>
                          <a:srgbClr val="040404"/>
                        </a:solidFill>
                        <a:latin typeface="Calibri"/>
                        <a:ea typeface="Calibri"/>
                        <a:cs typeface="Calibri"/>
                        <a:sym typeface="Calibri"/>
                      </a:endParaRPr>
                    </a:p>
                  </a:txBody>
                  <a:tcPr marL="51425" marR="51425" marT="0" marB="0"/>
                </a:tc>
                <a:tc>
                  <a:txBody>
                    <a:bodyPr/>
                    <a:lstStyle/>
                    <a:p>
                      <a:pPr marL="0" marR="0" lvl="0" indent="0" algn="l" rtl="0">
                        <a:spcBef>
                          <a:spcPts val="0"/>
                        </a:spcBef>
                        <a:spcAft>
                          <a:spcPts val="0"/>
                        </a:spcAft>
                        <a:buNone/>
                      </a:pPr>
                      <a:r>
                        <a:rPr lang="en-US" sz="2100" u="none" strike="noStrike" cap="none">
                          <a:solidFill>
                            <a:srgbClr val="212121"/>
                          </a:solidFill>
                          <a:latin typeface="Calibri"/>
                          <a:ea typeface="Calibri"/>
                          <a:cs typeface="Calibri"/>
                          <a:sym typeface="Calibri"/>
                        </a:rPr>
                        <a:t>3833 (76%)</a:t>
                      </a:r>
                      <a:endParaRPr sz="2100" u="none" strike="noStrike" cap="none">
                        <a:latin typeface="Calibri"/>
                        <a:ea typeface="Calibri"/>
                        <a:cs typeface="Calibri"/>
                        <a:sym typeface="Calibri"/>
                      </a:endParaRPr>
                    </a:p>
                  </a:txBody>
                  <a:tcPr marL="51425" marR="51425" marT="0" marB="0"/>
                </a:tc>
                <a:tc>
                  <a:txBody>
                    <a:bodyPr/>
                    <a:lstStyle/>
                    <a:p>
                      <a:pPr marL="0" marR="0" lvl="0" indent="0" algn="l" rtl="0">
                        <a:spcBef>
                          <a:spcPts val="0"/>
                        </a:spcBef>
                        <a:spcAft>
                          <a:spcPts val="0"/>
                        </a:spcAft>
                        <a:buNone/>
                      </a:pPr>
                      <a:r>
                        <a:rPr lang="en-US" sz="2100" u="none" strike="noStrike" cap="none">
                          <a:solidFill>
                            <a:srgbClr val="212121"/>
                          </a:solidFill>
                          <a:latin typeface="Calibri"/>
                          <a:ea typeface="Calibri"/>
                          <a:cs typeface="Calibri"/>
                          <a:sym typeface="Calibri"/>
                        </a:rPr>
                        <a:t>1200 (24%)</a:t>
                      </a:r>
                      <a:endParaRPr sz="2100" u="none" strike="noStrike" cap="none">
                        <a:latin typeface="Calibri"/>
                        <a:ea typeface="Calibri"/>
                        <a:cs typeface="Calibri"/>
                        <a:sym typeface="Calibri"/>
                      </a:endParaRPr>
                    </a:p>
                  </a:txBody>
                  <a:tcPr marL="51425" marR="51425" marT="0" marB="0"/>
                </a:tc>
                <a:extLst>
                  <a:ext uri="{0D108BD9-81ED-4DB2-BD59-A6C34878D82A}">
                    <a16:rowId xmlns:a16="http://schemas.microsoft.com/office/drawing/2014/main" val="10002"/>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8"/>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Arial Black"/>
              <a:buNone/>
            </a:pPr>
            <a:r>
              <a:rPr lang="en-US"/>
              <a:t>Admission to S&amp;T, cont’d</a:t>
            </a:r>
            <a:endParaRPr/>
          </a:p>
        </p:txBody>
      </p:sp>
      <p:sp>
        <p:nvSpPr>
          <p:cNvPr id="317" name="Google Shape;317;p18"/>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100"/>
              <a:buNone/>
            </a:pPr>
            <a:r>
              <a:rPr lang="en-US">
                <a:latin typeface="Calibri"/>
                <a:ea typeface="Calibri"/>
                <a:cs typeface="Calibri"/>
                <a:sym typeface="Calibri"/>
              </a:rPr>
              <a:t>Year 1 Data from Fall 2021 First-Time College (FTC) US Resident</a:t>
            </a:r>
            <a:endParaRPr/>
          </a:p>
          <a:p>
            <a:pPr marL="0" lvl="0" indent="0" algn="l" rtl="0">
              <a:lnSpc>
                <a:spcPct val="90000"/>
              </a:lnSpc>
              <a:spcBef>
                <a:spcPts val="750"/>
              </a:spcBef>
              <a:spcAft>
                <a:spcPts val="0"/>
              </a:spcAft>
              <a:buClr>
                <a:schemeClr val="dk2"/>
              </a:buClr>
              <a:buSzPts val="2100"/>
              <a:buNone/>
            </a:pPr>
            <a:endParaRPr/>
          </a:p>
        </p:txBody>
      </p:sp>
      <p:sp>
        <p:nvSpPr>
          <p:cNvPr id="318" name="Google Shape;318;p1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98C91"/>
                </a:solidFill>
                <a:latin typeface="Calibri"/>
                <a:ea typeface="Calibri"/>
                <a:cs typeface="Calibri"/>
                <a:sym typeface="Calibri"/>
              </a:rPr>
              <a:t>17</a:t>
            </a:fld>
            <a:endParaRPr>
              <a:solidFill>
                <a:srgbClr val="898C91"/>
              </a:solidFill>
              <a:latin typeface="Calibri"/>
              <a:ea typeface="Calibri"/>
              <a:cs typeface="Calibri"/>
              <a:sym typeface="Calibri"/>
            </a:endParaRPr>
          </a:p>
        </p:txBody>
      </p:sp>
      <p:graphicFrame>
        <p:nvGraphicFramePr>
          <p:cNvPr id="319" name="Google Shape;319;p18"/>
          <p:cNvGraphicFramePr/>
          <p:nvPr/>
        </p:nvGraphicFramePr>
        <p:xfrm>
          <a:off x="727812" y="1862868"/>
          <a:ext cx="7787525" cy="2105550"/>
        </p:xfrm>
        <a:graphic>
          <a:graphicData uri="http://schemas.openxmlformats.org/drawingml/2006/table">
            <a:tbl>
              <a:tblPr firstRow="1" firstCol="1" bandRow="1">
                <a:noFill/>
                <a:tableStyleId>{D6830045-B49D-4FB6-A6BB-5501087EF2AF}</a:tableStyleId>
              </a:tblPr>
              <a:tblGrid>
                <a:gridCol w="3666925">
                  <a:extLst>
                    <a:ext uri="{9D8B030D-6E8A-4147-A177-3AD203B41FA5}">
                      <a16:colId xmlns:a16="http://schemas.microsoft.com/office/drawing/2014/main" val="20000"/>
                    </a:ext>
                  </a:extLst>
                </a:gridCol>
                <a:gridCol w="2060300">
                  <a:extLst>
                    <a:ext uri="{9D8B030D-6E8A-4147-A177-3AD203B41FA5}">
                      <a16:colId xmlns:a16="http://schemas.microsoft.com/office/drawing/2014/main" val="20001"/>
                    </a:ext>
                  </a:extLst>
                </a:gridCol>
                <a:gridCol w="2060300">
                  <a:extLst>
                    <a:ext uri="{9D8B030D-6E8A-4147-A177-3AD203B41FA5}">
                      <a16:colId xmlns:a16="http://schemas.microsoft.com/office/drawing/2014/main" val="20002"/>
                    </a:ext>
                  </a:extLst>
                </a:gridCol>
              </a:tblGrid>
              <a:tr h="350925">
                <a:tc>
                  <a:txBody>
                    <a:bodyPr/>
                    <a:lstStyle/>
                    <a:p>
                      <a:pPr marL="0" marR="0" lvl="0" indent="0" algn="l" rtl="0">
                        <a:spcBef>
                          <a:spcPts val="0"/>
                        </a:spcBef>
                        <a:spcAft>
                          <a:spcPts val="0"/>
                        </a:spcAft>
                        <a:buNone/>
                      </a:pPr>
                      <a:r>
                        <a:rPr lang="en-US" sz="2100" u="none" strike="noStrike" cap="none">
                          <a:solidFill>
                            <a:srgbClr val="040404"/>
                          </a:solidFill>
                        </a:rPr>
                        <a:t> </a:t>
                      </a:r>
                      <a:endParaRPr sz="2100" u="none" strike="noStrike" cap="none">
                        <a:solidFill>
                          <a:srgbClr val="040404"/>
                        </a:solidFill>
                        <a:latin typeface="Calibri"/>
                        <a:ea typeface="Calibri"/>
                        <a:cs typeface="Calibri"/>
                        <a:sym typeface="Calibri"/>
                      </a:endParaRPr>
                    </a:p>
                  </a:txBody>
                  <a:tcPr marL="51425" marR="51425" marT="0" marB="0"/>
                </a:tc>
                <a:tc>
                  <a:txBody>
                    <a:bodyPr/>
                    <a:lstStyle/>
                    <a:p>
                      <a:pPr marL="0" marR="0" lvl="0" indent="0" algn="l" rtl="0">
                        <a:spcBef>
                          <a:spcPts val="0"/>
                        </a:spcBef>
                        <a:spcAft>
                          <a:spcPts val="0"/>
                        </a:spcAft>
                        <a:buNone/>
                      </a:pPr>
                      <a:r>
                        <a:rPr lang="en-US" sz="2100" u="none" strike="noStrike" cap="none">
                          <a:solidFill>
                            <a:srgbClr val="040404"/>
                          </a:solidFill>
                        </a:rPr>
                        <a:t>Regular </a:t>
                      </a:r>
                      <a:endParaRPr sz="2100" u="none" strike="noStrike" cap="none">
                        <a:solidFill>
                          <a:srgbClr val="040404"/>
                        </a:solidFill>
                        <a:latin typeface="Calibri"/>
                        <a:ea typeface="Calibri"/>
                        <a:cs typeface="Calibri"/>
                        <a:sym typeface="Calibri"/>
                      </a:endParaRPr>
                    </a:p>
                  </a:txBody>
                  <a:tcPr marL="51425" marR="51425" marT="0" marB="0"/>
                </a:tc>
                <a:tc>
                  <a:txBody>
                    <a:bodyPr/>
                    <a:lstStyle/>
                    <a:p>
                      <a:pPr marL="0" marR="0" lvl="0" indent="0" algn="l" rtl="0">
                        <a:spcBef>
                          <a:spcPts val="0"/>
                        </a:spcBef>
                        <a:spcAft>
                          <a:spcPts val="0"/>
                        </a:spcAft>
                        <a:buNone/>
                      </a:pPr>
                      <a:r>
                        <a:rPr lang="en-US" sz="2100" u="none" strike="noStrike" cap="none">
                          <a:solidFill>
                            <a:srgbClr val="040404"/>
                          </a:solidFill>
                        </a:rPr>
                        <a:t>Test Optional</a:t>
                      </a:r>
                      <a:endParaRPr sz="2100" u="none" strike="noStrike" cap="none">
                        <a:solidFill>
                          <a:srgbClr val="040404"/>
                        </a:solidFill>
                        <a:latin typeface="Calibri"/>
                        <a:ea typeface="Calibri"/>
                        <a:cs typeface="Calibri"/>
                        <a:sym typeface="Calibri"/>
                      </a:endParaRPr>
                    </a:p>
                  </a:txBody>
                  <a:tcPr marL="51425" marR="51425" marT="0" marB="0"/>
                </a:tc>
                <a:extLst>
                  <a:ext uri="{0D108BD9-81ED-4DB2-BD59-A6C34878D82A}">
                    <a16:rowId xmlns:a16="http://schemas.microsoft.com/office/drawing/2014/main" val="10000"/>
                  </a:ext>
                </a:extLst>
              </a:tr>
              <a:tr h="350925">
                <a:tc>
                  <a:txBody>
                    <a:bodyPr/>
                    <a:lstStyle/>
                    <a:p>
                      <a:pPr marL="0" marR="0" lvl="0" indent="0" algn="l" rtl="0">
                        <a:spcBef>
                          <a:spcPts val="0"/>
                        </a:spcBef>
                        <a:spcAft>
                          <a:spcPts val="0"/>
                        </a:spcAft>
                        <a:buNone/>
                      </a:pPr>
                      <a:r>
                        <a:rPr lang="en-US" sz="2100" u="none" strike="noStrike" cap="none">
                          <a:solidFill>
                            <a:srgbClr val="040404"/>
                          </a:solidFill>
                        </a:rPr>
                        <a:t>Enrolled</a:t>
                      </a:r>
                      <a:endParaRPr sz="2100" u="none" strike="noStrike" cap="none">
                        <a:solidFill>
                          <a:srgbClr val="040404"/>
                        </a:solidFill>
                        <a:latin typeface="Calibri"/>
                        <a:ea typeface="Calibri"/>
                        <a:cs typeface="Calibri"/>
                        <a:sym typeface="Calibri"/>
                      </a:endParaRPr>
                    </a:p>
                  </a:txBody>
                  <a:tcPr marL="51425" marR="51425" marT="0" marB="0"/>
                </a:tc>
                <a:tc>
                  <a:txBody>
                    <a:bodyPr/>
                    <a:lstStyle/>
                    <a:p>
                      <a:pPr marL="0" marR="0" lvl="0" indent="0" algn="l" rtl="0">
                        <a:spcBef>
                          <a:spcPts val="0"/>
                        </a:spcBef>
                        <a:spcAft>
                          <a:spcPts val="0"/>
                        </a:spcAft>
                        <a:buNone/>
                      </a:pPr>
                      <a:r>
                        <a:rPr lang="en-US" sz="2100" u="none" strike="noStrike" cap="none">
                          <a:solidFill>
                            <a:srgbClr val="212121"/>
                          </a:solidFill>
                          <a:latin typeface="Calibri"/>
                          <a:ea typeface="Calibri"/>
                          <a:cs typeface="Calibri"/>
                          <a:sym typeface="Calibri"/>
                        </a:rPr>
                        <a:t>1000</a:t>
                      </a:r>
                      <a:endParaRPr sz="2100" u="none" strike="noStrike" cap="none">
                        <a:latin typeface="Calibri"/>
                        <a:ea typeface="Calibri"/>
                        <a:cs typeface="Calibri"/>
                        <a:sym typeface="Calibri"/>
                      </a:endParaRPr>
                    </a:p>
                  </a:txBody>
                  <a:tcPr marL="51425" marR="51425" marT="0" marB="0"/>
                </a:tc>
                <a:tc>
                  <a:txBody>
                    <a:bodyPr/>
                    <a:lstStyle/>
                    <a:p>
                      <a:pPr marL="0" marR="0" lvl="0" indent="0" algn="l" rtl="0">
                        <a:spcBef>
                          <a:spcPts val="0"/>
                        </a:spcBef>
                        <a:spcAft>
                          <a:spcPts val="0"/>
                        </a:spcAft>
                        <a:buNone/>
                      </a:pPr>
                      <a:r>
                        <a:rPr lang="en-US" sz="2100" u="none" strike="noStrike" cap="none">
                          <a:solidFill>
                            <a:srgbClr val="212121"/>
                          </a:solidFill>
                          <a:latin typeface="Calibri"/>
                          <a:ea typeface="Calibri"/>
                          <a:cs typeface="Calibri"/>
                          <a:sym typeface="Calibri"/>
                        </a:rPr>
                        <a:t>168</a:t>
                      </a:r>
                      <a:endParaRPr sz="2100" u="none" strike="noStrike" cap="none">
                        <a:latin typeface="Calibri"/>
                        <a:ea typeface="Calibri"/>
                        <a:cs typeface="Calibri"/>
                        <a:sym typeface="Calibri"/>
                      </a:endParaRPr>
                    </a:p>
                  </a:txBody>
                  <a:tcPr marL="51425" marR="51425" marT="0" marB="0" anchor="ctr"/>
                </a:tc>
                <a:extLst>
                  <a:ext uri="{0D108BD9-81ED-4DB2-BD59-A6C34878D82A}">
                    <a16:rowId xmlns:a16="http://schemas.microsoft.com/office/drawing/2014/main" val="10001"/>
                  </a:ext>
                </a:extLst>
              </a:tr>
              <a:tr h="350925">
                <a:tc>
                  <a:txBody>
                    <a:bodyPr/>
                    <a:lstStyle/>
                    <a:p>
                      <a:pPr marL="0" marR="0" lvl="0" indent="0" algn="l" rtl="0">
                        <a:spcBef>
                          <a:spcPts val="0"/>
                        </a:spcBef>
                        <a:spcAft>
                          <a:spcPts val="0"/>
                        </a:spcAft>
                        <a:buNone/>
                      </a:pPr>
                      <a:r>
                        <a:rPr lang="en-US" sz="2100" u="none" strike="noStrike" cap="none">
                          <a:solidFill>
                            <a:srgbClr val="040404"/>
                          </a:solidFill>
                        </a:rPr>
                        <a:t>Retained (1</a:t>
                      </a:r>
                      <a:r>
                        <a:rPr lang="en-US" sz="2100" u="none" strike="noStrike" cap="none" baseline="30000">
                          <a:solidFill>
                            <a:srgbClr val="040404"/>
                          </a:solidFill>
                        </a:rPr>
                        <a:t>st</a:t>
                      </a:r>
                      <a:r>
                        <a:rPr lang="en-US" sz="2100" u="none" strike="noStrike" cap="none">
                          <a:solidFill>
                            <a:srgbClr val="040404"/>
                          </a:solidFill>
                        </a:rPr>
                        <a:t> Year) </a:t>
                      </a:r>
                      <a:endParaRPr sz="2100" u="none" strike="noStrike" cap="none">
                        <a:solidFill>
                          <a:srgbClr val="040404"/>
                        </a:solidFill>
                        <a:latin typeface="Calibri"/>
                        <a:ea typeface="Calibri"/>
                        <a:cs typeface="Calibri"/>
                        <a:sym typeface="Calibri"/>
                      </a:endParaRPr>
                    </a:p>
                  </a:txBody>
                  <a:tcPr marL="51425" marR="51425" marT="0" marB="0"/>
                </a:tc>
                <a:tc>
                  <a:txBody>
                    <a:bodyPr/>
                    <a:lstStyle/>
                    <a:p>
                      <a:pPr marL="0" marR="0" lvl="0" indent="0" algn="l" rtl="0">
                        <a:spcBef>
                          <a:spcPts val="0"/>
                        </a:spcBef>
                        <a:spcAft>
                          <a:spcPts val="0"/>
                        </a:spcAft>
                        <a:buNone/>
                      </a:pPr>
                      <a:r>
                        <a:rPr lang="en-US" sz="2100" u="none" strike="noStrike" cap="none">
                          <a:solidFill>
                            <a:srgbClr val="212121"/>
                          </a:solidFill>
                          <a:latin typeface="Calibri"/>
                          <a:ea typeface="Calibri"/>
                          <a:cs typeface="Calibri"/>
                          <a:sym typeface="Calibri"/>
                        </a:rPr>
                        <a:t>876</a:t>
                      </a:r>
                      <a:endParaRPr sz="2100" u="none" strike="noStrike" cap="none">
                        <a:latin typeface="Calibri"/>
                        <a:ea typeface="Calibri"/>
                        <a:cs typeface="Calibri"/>
                        <a:sym typeface="Calibri"/>
                      </a:endParaRPr>
                    </a:p>
                  </a:txBody>
                  <a:tcPr marL="51425" marR="51425" marT="0" marB="0" anchor="ctr"/>
                </a:tc>
                <a:tc>
                  <a:txBody>
                    <a:bodyPr/>
                    <a:lstStyle/>
                    <a:p>
                      <a:pPr marL="0" marR="0" lvl="0" indent="0" algn="l" rtl="0">
                        <a:spcBef>
                          <a:spcPts val="0"/>
                        </a:spcBef>
                        <a:spcAft>
                          <a:spcPts val="0"/>
                        </a:spcAft>
                        <a:buNone/>
                      </a:pPr>
                      <a:r>
                        <a:rPr lang="en-US" sz="2100" u="none" strike="noStrike" cap="none">
                          <a:solidFill>
                            <a:srgbClr val="212121"/>
                          </a:solidFill>
                          <a:latin typeface="Calibri"/>
                          <a:ea typeface="Calibri"/>
                          <a:cs typeface="Calibri"/>
                          <a:sym typeface="Calibri"/>
                        </a:rPr>
                        <a:t>135 </a:t>
                      </a:r>
                      <a:endParaRPr sz="2100" u="none" strike="noStrike" cap="none">
                        <a:latin typeface="Calibri"/>
                        <a:ea typeface="Calibri"/>
                        <a:cs typeface="Calibri"/>
                        <a:sym typeface="Calibri"/>
                      </a:endParaRPr>
                    </a:p>
                  </a:txBody>
                  <a:tcPr marL="51425" marR="51425" marT="0" marB="0" anchor="ctr"/>
                </a:tc>
                <a:extLst>
                  <a:ext uri="{0D108BD9-81ED-4DB2-BD59-A6C34878D82A}">
                    <a16:rowId xmlns:a16="http://schemas.microsoft.com/office/drawing/2014/main" val="10002"/>
                  </a:ext>
                </a:extLst>
              </a:tr>
              <a:tr h="350925">
                <a:tc>
                  <a:txBody>
                    <a:bodyPr/>
                    <a:lstStyle/>
                    <a:p>
                      <a:pPr marL="0" marR="0" lvl="0" indent="0" algn="l" rtl="0">
                        <a:spcBef>
                          <a:spcPts val="0"/>
                        </a:spcBef>
                        <a:spcAft>
                          <a:spcPts val="0"/>
                        </a:spcAft>
                        <a:buNone/>
                      </a:pPr>
                      <a:r>
                        <a:rPr lang="en-US" sz="2100" u="none" strike="noStrike" cap="none">
                          <a:solidFill>
                            <a:srgbClr val="040404"/>
                          </a:solidFill>
                        </a:rPr>
                        <a:t>Retention Rate</a:t>
                      </a:r>
                      <a:endParaRPr sz="2100" u="none" strike="noStrike" cap="none">
                        <a:solidFill>
                          <a:srgbClr val="040404"/>
                        </a:solidFill>
                        <a:latin typeface="Calibri"/>
                        <a:ea typeface="Calibri"/>
                        <a:cs typeface="Calibri"/>
                        <a:sym typeface="Calibri"/>
                      </a:endParaRPr>
                    </a:p>
                  </a:txBody>
                  <a:tcPr marL="51425" marR="51425" marT="0" marB="0"/>
                </a:tc>
                <a:tc>
                  <a:txBody>
                    <a:bodyPr/>
                    <a:lstStyle/>
                    <a:p>
                      <a:pPr marL="0" marR="0" lvl="0" indent="0" algn="l" rtl="0">
                        <a:spcBef>
                          <a:spcPts val="0"/>
                        </a:spcBef>
                        <a:spcAft>
                          <a:spcPts val="0"/>
                        </a:spcAft>
                        <a:buNone/>
                      </a:pPr>
                      <a:r>
                        <a:rPr lang="en-US" sz="2100" u="none" strike="noStrike" cap="none">
                          <a:solidFill>
                            <a:srgbClr val="212121"/>
                          </a:solidFill>
                          <a:latin typeface="Calibri"/>
                          <a:ea typeface="Calibri"/>
                          <a:cs typeface="Calibri"/>
                          <a:sym typeface="Calibri"/>
                        </a:rPr>
                        <a:t>87.6%</a:t>
                      </a:r>
                      <a:endParaRPr sz="2100" u="none" strike="noStrike" cap="none">
                        <a:latin typeface="Calibri"/>
                        <a:ea typeface="Calibri"/>
                        <a:cs typeface="Calibri"/>
                        <a:sym typeface="Calibri"/>
                      </a:endParaRPr>
                    </a:p>
                  </a:txBody>
                  <a:tcPr marL="51425" marR="51425" marT="0" marB="0" anchor="ctr"/>
                </a:tc>
                <a:tc>
                  <a:txBody>
                    <a:bodyPr/>
                    <a:lstStyle/>
                    <a:p>
                      <a:pPr marL="0" marR="0" lvl="0" indent="0" algn="l" rtl="0">
                        <a:spcBef>
                          <a:spcPts val="0"/>
                        </a:spcBef>
                        <a:spcAft>
                          <a:spcPts val="0"/>
                        </a:spcAft>
                        <a:buNone/>
                      </a:pPr>
                      <a:r>
                        <a:rPr lang="en-US" sz="2100" u="none" strike="noStrike" cap="none">
                          <a:solidFill>
                            <a:srgbClr val="212121"/>
                          </a:solidFill>
                          <a:latin typeface="Calibri"/>
                          <a:ea typeface="Calibri"/>
                          <a:cs typeface="Calibri"/>
                          <a:sym typeface="Calibri"/>
                        </a:rPr>
                        <a:t>80.8%</a:t>
                      </a:r>
                      <a:endParaRPr sz="2100" u="none" strike="noStrike" cap="none">
                        <a:latin typeface="Calibri"/>
                        <a:ea typeface="Calibri"/>
                        <a:cs typeface="Calibri"/>
                        <a:sym typeface="Calibri"/>
                      </a:endParaRPr>
                    </a:p>
                  </a:txBody>
                  <a:tcPr marL="51425" marR="51425" marT="0" marB="0" anchor="ctr"/>
                </a:tc>
                <a:extLst>
                  <a:ext uri="{0D108BD9-81ED-4DB2-BD59-A6C34878D82A}">
                    <a16:rowId xmlns:a16="http://schemas.microsoft.com/office/drawing/2014/main" val="10003"/>
                  </a:ext>
                </a:extLst>
              </a:tr>
              <a:tr h="350925">
                <a:tc>
                  <a:txBody>
                    <a:bodyPr/>
                    <a:lstStyle/>
                    <a:p>
                      <a:pPr marL="0" marR="0" lvl="0" indent="0" algn="l" rtl="0">
                        <a:spcBef>
                          <a:spcPts val="0"/>
                        </a:spcBef>
                        <a:spcAft>
                          <a:spcPts val="0"/>
                        </a:spcAft>
                        <a:buNone/>
                      </a:pPr>
                      <a:r>
                        <a:rPr lang="en-US" sz="2100" u="none" strike="noStrike" cap="none">
                          <a:solidFill>
                            <a:srgbClr val="040404"/>
                          </a:solidFill>
                        </a:rPr>
                        <a:t>Average Cumulative GPA</a:t>
                      </a:r>
                      <a:endParaRPr sz="2100" u="none" strike="noStrike" cap="none">
                        <a:solidFill>
                          <a:srgbClr val="040404"/>
                        </a:solidFill>
                        <a:latin typeface="Calibri"/>
                        <a:ea typeface="Calibri"/>
                        <a:cs typeface="Calibri"/>
                        <a:sym typeface="Calibri"/>
                      </a:endParaRPr>
                    </a:p>
                  </a:txBody>
                  <a:tcPr marL="51425" marR="51425" marT="0" marB="0"/>
                </a:tc>
                <a:tc>
                  <a:txBody>
                    <a:bodyPr/>
                    <a:lstStyle/>
                    <a:p>
                      <a:pPr marL="0" marR="0" lvl="0" indent="0" algn="l" rtl="0">
                        <a:spcBef>
                          <a:spcPts val="0"/>
                        </a:spcBef>
                        <a:spcAft>
                          <a:spcPts val="0"/>
                        </a:spcAft>
                        <a:buNone/>
                      </a:pPr>
                      <a:r>
                        <a:rPr lang="en-US" sz="2100" u="none" strike="noStrike" cap="none">
                          <a:solidFill>
                            <a:srgbClr val="212121"/>
                          </a:solidFill>
                          <a:latin typeface="Calibri"/>
                          <a:ea typeface="Calibri"/>
                          <a:cs typeface="Calibri"/>
                          <a:sym typeface="Calibri"/>
                        </a:rPr>
                        <a:t>3.33</a:t>
                      </a:r>
                      <a:endParaRPr sz="2100" u="none" strike="noStrike" cap="none">
                        <a:latin typeface="Calibri"/>
                        <a:ea typeface="Calibri"/>
                        <a:cs typeface="Calibri"/>
                        <a:sym typeface="Calibri"/>
                      </a:endParaRPr>
                    </a:p>
                  </a:txBody>
                  <a:tcPr marL="51425" marR="51425" marT="0" marB="0" anchor="ctr"/>
                </a:tc>
                <a:tc>
                  <a:txBody>
                    <a:bodyPr/>
                    <a:lstStyle/>
                    <a:p>
                      <a:pPr marL="0" marR="0" lvl="0" indent="0" algn="l" rtl="0">
                        <a:spcBef>
                          <a:spcPts val="0"/>
                        </a:spcBef>
                        <a:spcAft>
                          <a:spcPts val="0"/>
                        </a:spcAft>
                        <a:buNone/>
                      </a:pPr>
                      <a:r>
                        <a:rPr lang="en-US" sz="2100" u="none" strike="noStrike" cap="none">
                          <a:solidFill>
                            <a:srgbClr val="212121"/>
                          </a:solidFill>
                          <a:latin typeface="Calibri"/>
                          <a:ea typeface="Calibri"/>
                          <a:cs typeface="Calibri"/>
                          <a:sym typeface="Calibri"/>
                        </a:rPr>
                        <a:t>3.18</a:t>
                      </a:r>
                      <a:endParaRPr sz="2100" u="none" strike="noStrike" cap="none">
                        <a:latin typeface="Calibri"/>
                        <a:ea typeface="Calibri"/>
                        <a:cs typeface="Calibri"/>
                        <a:sym typeface="Calibri"/>
                      </a:endParaRPr>
                    </a:p>
                  </a:txBody>
                  <a:tcPr marL="51425" marR="51425" marT="0" marB="0" anchor="ctr"/>
                </a:tc>
                <a:extLst>
                  <a:ext uri="{0D108BD9-81ED-4DB2-BD59-A6C34878D82A}">
                    <a16:rowId xmlns:a16="http://schemas.microsoft.com/office/drawing/2014/main" val="10004"/>
                  </a:ext>
                </a:extLst>
              </a:tr>
              <a:tr h="350925">
                <a:tc>
                  <a:txBody>
                    <a:bodyPr/>
                    <a:lstStyle/>
                    <a:p>
                      <a:pPr marL="0" marR="0" lvl="0" indent="0" algn="l" rtl="0">
                        <a:spcBef>
                          <a:spcPts val="0"/>
                        </a:spcBef>
                        <a:spcAft>
                          <a:spcPts val="0"/>
                        </a:spcAft>
                        <a:buNone/>
                      </a:pPr>
                      <a:r>
                        <a:rPr lang="en-US" sz="2100" u="none" strike="noStrike" cap="none">
                          <a:solidFill>
                            <a:srgbClr val="040404"/>
                          </a:solidFill>
                        </a:rPr>
                        <a:t>% Academically Dismissed</a:t>
                      </a:r>
                      <a:endParaRPr sz="2100" u="none" strike="noStrike" cap="none">
                        <a:solidFill>
                          <a:srgbClr val="040404"/>
                        </a:solidFill>
                        <a:latin typeface="Calibri"/>
                        <a:ea typeface="Calibri"/>
                        <a:cs typeface="Calibri"/>
                        <a:sym typeface="Calibri"/>
                      </a:endParaRPr>
                    </a:p>
                  </a:txBody>
                  <a:tcPr marL="51425" marR="51425" marT="0" marB="0"/>
                </a:tc>
                <a:tc>
                  <a:txBody>
                    <a:bodyPr/>
                    <a:lstStyle/>
                    <a:p>
                      <a:pPr marL="0" marR="0" lvl="0" indent="0" algn="l" rtl="0">
                        <a:spcBef>
                          <a:spcPts val="0"/>
                        </a:spcBef>
                        <a:spcAft>
                          <a:spcPts val="0"/>
                        </a:spcAft>
                        <a:buNone/>
                      </a:pPr>
                      <a:r>
                        <a:rPr lang="en-US" sz="2100" u="none" strike="noStrike" cap="none">
                          <a:solidFill>
                            <a:srgbClr val="212121"/>
                          </a:solidFill>
                          <a:latin typeface="Calibri"/>
                          <a:ea typeface="Calibri"/>
                          <a:cs typeface="Calibri"/>
                          <a:sym typeface="Calibri"/>
                        </a:rPr>
                        <a:t>4.4%</a:t>
                      </a:r>
                      <a:endParaRPr sz="2100" u="none" strike="noStrike" cap="none">
                        <a:latin typeface="Calibri"/>
                        <a:ea typeface="Calibri"/>
                        <a:cs typeface="Calibri"/>
                        <a:sym typeface="Calibri"/>
                      </a:endParaRPr>
                    </a:p>
                  </a:txBody>
                  <a:tcPr marL="51425" marR="51425" marT="0" marB="0" anchor="ctr"/>
                </a:tc>
                <a:tc>
                  <a:txBody>
                    <a:bodyPr/>
                    <a:lstStyle/>
                    <a:p>
                      <a:pPr marL="0" marR="0" lvl="0" indent="0" algn="l" rtl="0">
                        <a:spcBef>
                          <a:spcPts val="0"/>
                        </a:spcBef>
                        <a:spcAft>
                          <a:spcPts val="0"/>
                        </a:spcAft>
                        <a:buNone/>
                      </a:pPr>
                      <a:r>
                        <a:rPr lang="en-US" sz="2100" u="none" strike="noStrike" cap="none">
                          <a:solidFill>
                            <a:srgbClr val="212121"/>
                          </a:solidFill>
                          <a:latin typeface="Calibri"/>
                          <a:ea typeface="Calibri"/>
                          <a:cs typeface="Calibri"/>
                          <a:sym typeface="Calibri"/>
                        </a:rPr>
                        <a:t>5.9%</a:t>
                      </a:r>
                      <a:endParaRPr sz="2100" u="none" strike="noStrike" cap="none">
                        <a:latin typeface="Calibri"/>
                        <a:ea typeface="Calibri"/>
                        <a:cs typeface="Calibri"/>
                        <a:sym typeface="Calibri"/>
                      </a:endParaRPr>
                    </a:p>
                  </a:txBody>
                  <a:tcPr marL="51425" marR="51425" marT="0" marB="0"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9"/>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Arial Black"/>
              <a:buNone/>
            </a:pPr>
            <a:r>
              <a:rPr lang="en-US"/>
              <a:t>Admission to S&amp;T, cont’d</a:t>
            </a:r>
            <a:endParaRPr/>
          </a:p>
        </p:txBody>
      </p:sp>
      <p:sp>
        <p:nvSpPr>
          <p:cNvPr id="325" name="Google Shape;325;p19"/>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100"/>
              <a:buNone/>
            </a:pPr>
            <a:r>
              <a:rPr lang="en-US"/>
              <a:t>Admit Type Demographics, FTC US Resident – Enrolled Students</a:t>
            </a:r>
            <a:endParaRPr/>
          </a:p>
          <a:p>
            <a:pPr marL="0" lvl="0" indent="0" algn="l" rtl="0">
              <a:lnSpc>
                <a:spcPct val="90000"/>
              </a:lnSpc>
              <a:spcBef>
                <a:spcPts val="750"/>
              </a:spcBef>
              <a:spcAft>
                <a:spcPts val="0"/>
              </a:spcAft>
              <a:buClr>
                <a:schemeClr val="dk2"/>
              </a:buClr>
              <a:buSzPts val="2100"/>
              <a:buNone/>
            </a:pPr>
            <a:endParaRPr/>
          </a:p>
          <a:p>
            <a:pPr marL="0" lvl="0" indent="0" algn="l" rtl="0">
              <a:lnSpc>
                <a:spcPct val="90000"/>
              </a:lnSpc>
              <a:spcBef>
                <a:spcPts val="750"/>
              </a:spcBef>
              <a:spcAft>
                <a:spcPts val="0"/>
              </a:spcAft>
              <a:buClr>
                <a:schemeClr val="dk2"/>
              </a:buClr>
              <a:buSzPts val="2100"/>
              <a:buNone/>
            </a:pPr>
            <a:endParaRPr/>
          </a:p>
        </p:txBody>
      </p:sp>
      <p:sp>
        <p:nvSpPr>
          <p:cNvPr id="326" name="Google Shape;326;p1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98C91"/>
                </a:solidFill>
                <a:latin typeface="Calibri"/>
                <a:ea typeface="Calibri"/>
                <a:cs typeface="Calibri"/>
                <a:sym typeface="Calibri"/>
              </a:rPr>
              <a:t>18</a:t>
            </a:fld>
            <a:endParaRPr>
              <a:solidFill>
                <a:srgbClr val="898C91"/>
              </a:solidFill>
              <a:latin typeface="Calibri"/>
              <a:ea typeface="Calibri"/>
              <a:cs typeface="Calibri"/>
              <a:sym typeface="Calibri"/>
            </a:endParaRPr>
          </a:p>
        </p:txBody>
      </p:sp>
      <p:graphicFrame>
        <p:nvGraphicFramePr>
          <p:cNvPr id="327" name="Google Shape;327;p19"/>
          <p:cNvGraphicFramePr/>
          <p:nvPr/>
        </p:nvGraphicFramePr>
        <p:xfrm>
          <a:off x="628650" y="1780411"/>
          <a:ext cx="7715275" cy="2652800"/>
        </p:xfrm>
        <a:graphic>
          <a:graphicData uri="http://schemas.openxmlformats.org/drawingml/2006/table">
            <a:tbl>
              <a:tblPr firstRow="1" firstCol="1" bandRow="1">
                <a:noFill/>
                <a:tableStyleId>{D6830045-B49D-4FB6-A6BB-5501087EF2AF}</a:tableStyleId>
              </a:tblPr>
              <a:tblGrid>
                <a:gridCol w="1535625">
                  <a:extLst>
                    <a:ext uri="{9D8B030D-6E8A-4147-A177-3AD203B41FA5}">
                      <a16:colId xmlns:a16="http://schemas.microsoft.com/office/drawing/2014/main" val="20000"/>
                    </a:ext>
                  </a:extLst>
                </a:gridCol>
                <a:gridCol w="882100">
                  <a:extLst>
                    <a:ext uri="{9D8B030D-6E8A-4147-A177-3AD203B41FA5}">
                      <a16:colId xmlns:a16="http://schemas.microsoft.com/office/drawing/2014/main" val="20001"/>
                    </a:ext>
                  </a:extLst>
                </a:gridCol>
                <a:gridCol w="882925">
                  <a:extLst>
                    <a:ext uri="{9D8B030D-6E8A-4147-A177-3AD203B41FA5}">
                      <a16:colId xmlns:a16="http://schemas.microsoft.com/office/drawing/2014/main" val="20002"/>
                    </a:ext>
                  </a:extLst>
                </a:gridCol>
                <a:gridCol w="882925">
                  <a:extLst>
                    <a:ext uri="{9D8B030D-6E8A-4147-A177-3AD203B41FA5}">
                      <a16:colId xmlns:a16="http://schemas.microsoft.com/office/drawing/2014/main" val="20003"/>
                    </a:ext>
                  </a:extLst>
                </a:gridCol>
                <a:gridCol w="882925">
                  <a:extLst>
                    <a:ext uri="{9D8B030D-6E8A-4147-A177-3AD203B41FA5}">
                      <a16:colId xmlns:a16="http://schemas.microsoft.com/office/drawing/2014/main" val="20004"/>
                    </a:ext>
                  </a:extLst>
                </a:gridCol>
                <a:gridCol w="882925">
                  <a:extLst>
                    <a:ext uri="{9D8B030D-6E8A-4147-A177-3AD203B41FA5}">
                      <a16:colId xmlns:a16="http://schemas.microsoft.com/office/drawing/2014/main" val="20005"/>
                    </a:ext>
                  </a:extLst>
                </a:gridCol>
                <a:gridCol w="882925">
                  <a:extLst>
                    <a:ext uri="{9D8B030D-6E8A-4147-A177-3AD203B41FA5}">
                      <a16:colId xmlns:a16="http://schemas.microsoft.com/office/drawing/2014/main" val="20006"/>
                    </a:ext>
                  </a:extLst>
                </a:gridCol>
                <a:gridCol w="882925">
                  <a:extLst>
                    <a:ext uri="{9D8B030D-6E8A-4147-A177-3AD203B41FA5}">
                      <a16:colId xmlns:a16="http://schemas.microsoft.com/office/drawing/2014/main" val="20007"/>
                    </a:ext>
                  </a:extLst>
                </a:gridCol>
              </a:tblGrid>
              <a:tr h="307800">
                <a:tc>
                  <a:txBody>
                    <a:bodyPr/>
                    <a:lstStyle/>
                    <a:p>
                      <a:pPr marL="0" marR="0" lvl="0" indent="0" algn="l" rtl="0">
                        <a:spcBef>
                          <a:spcPts val="0"/>
                        </a:spcBef>
                        <a:spcAft>
                          <a:spcPts val="0"/>
                        </a:spcAft>
                        <a:buNone/>
                      </a:pPr>
                      <a:r>
                        <a:rPr lang="en-US" sz="1500" u="none" strike="noStrike" cap="none">
                          <a:solidFill>
                            <a:srgbClr val="040404"/>
                          </a:solidFill>
                        </a:rPr>
                        <a:t> </a:t>
                      </a:r>
                      <a:endParaRPr sz="1500" u="none" strike="noStrike" cap="none">
                        <a:solidFill>
                          <a:srgbClr val="040404"/>
                        </a:solidFill>
                        <a:latin typeface="Calibri"/>
                        <a:ea typeface="Calibri"/>
                        <a:cs typeface="Calibri"/>
                        <a:sym typeface="Calibri"/>
                      </a:endParaRPr>
                    </a:p>
                  </a:txBody>
                  <a:tcPr marL="51425" marR="51425" marT="0" marB="0"/>
                </a:tc>
                <a:tc>
                  <a:txBody>
                    <a:bodyPr/>
                    <a:lstStyle/>
                    <a:p>
                      <a:pPr marL="0" marR="0" lvl="0" indent="0" algn="ctr" rtl="0">
                        <a:spcBef>
                          <a:spcPts val="0"/>
                        </a:spcBef>
                        <a:spcAft>
                          <a:spcPts val="0"/>
                        </a:spcAft>
                        <a:buNone/>
                      </a:pPr>
                      <a:r>
                        <a:rPr lang="en-US" sz="1500" u="none" strike="noStrike" cap="none">
                          <a:solidFill>
                            <a:srgbClr val="040404"/>
                          </a:solidFill>
                        </a:rPr>
                        <a:t>2020</a:t>
                      </a:r>
                      <a:endParaRPr sz="1500" u="none" strike="noStrike" cap="none">
                        <a:solidFill>
                          <a:srgbClr val="040404"/>
                        </a:solidFill>
                        <a:latin typeface="Calibri"/>
                        <a:ea typeface="Calibri"/>
                        <a:cs typeface="Calibri"/>
                        <a:sym typeface="Calibri"/>
                      </a:endParaRPr>
                    </a:p>
                  </a:txBody>
                  <a:tcPr marL="51425" marR="51425" marT="0" marB="0"/>
                </a:tc>
                <a:tc gridSpan="3">
                  <a:txBody>
                    <a:bodyPr/>
                    <a:lstStyle/>
                    <a:p>
                      <a:pPr marL="0" marR="0" lvl="0" indent="0" algn="ctr" rtl="0">
                        <a:spcBef>
                          <a:spcPts val="0"/>
                        </a:spcBef>
                        <a:spcAft>
                          <a:spcPts val="0"/>
                        </a:spcAft>
                        <a:buNone/>
                      </a:pPr>
                      <a:r>
                        <a:rPr lang="en-US" sz="1500" u="none" strike="noStrike" cap="none">
                          <a:solidFill>
                            <a:srgbClr val="040404"/>
                          </a:solidFill>
                        </a:rPr>
                        <a:t>2021</a:t>
                      </a:r>
                      <a:endParaRPr sz="1500" u="none" strike="noStrike" cap="none">
                        <a:solidFill>
                          <a:srgbClr val="040404"/>
                        </a:solidFill>
                        <a:latin typeface="Calibri"/>
                        <a:ea typeface="Calibri"/>
                        <a:cs typeface="Calibri"/>
                        <a:sym typeface="Calibri"/>
                      </a:endParaRPr>
                    </a:p>
                  </a:txBody>
                  <a:tcPr marL="51425" marR="51425" marT="0" marB="0"/>
                </a:tc>
                <a:tc hMerge="1">
                  <a:txBody>
                    <a:bodyPr/>
                    <a:lstStyle/>
                    <a:p>
                      <a:endParaRPr lang="en-US"/>
                    </a:p>
                  </a:txBody>
                  <a:tcPr/>
                </a:tc>
                <a:tc hMerge="1">
                  <a:txBody>
                    <a:bodyPr/>
                    <a:lstStyle/>
                    <a:p>
                      <a:endParaRPr lang="en-US"/>
                    </a:p>
                  </a:txBody>
                  <a:tcPr/>
                </a:tc>
                <a:tc gridSpan="3">
                  <a:txBody>
                    <a:bodyPr/>
                    <a:lstStyle/>
                    <a:p>
                      <a:pPr marL="0" marR="0" lvl="0" indent="0" algn="ctr" rtl="0">
                        <a:spcBef>
                          <a:spcPts val="0"/>
                        </a:spcBef>
                        <a:spcAft>
                          <a:spcPts val="0"/>
                        </a:spcAft>
                        <a:buNone/>
                      </a:pPr>
                      <a:r>
                        <a:rPr lang="en-US" sz="1500" u="none" strike="noStrike" cap="none">
                          <a:solidFill>
                            <a:srgbClr val="040404"/>
                          </a:solidFill>
                        </a:rPr>
                        <a:t>2022</a:t>
                      </a:r>
                      <a:endParaRPr sz="1500" u="none" strike="noStrike" cap="none">
                        <a:solidFill>
                          <a:srgbClr val="040404"/>
                        </a:solidFill>
                        <a:latin typeface="Calibri"/>
                        <a:ea typeface="Calibri"/>
                        <a:cs typeface="Calibri"/>
                        <a:sym typeface="Calibri"/>
                      </a:endParaRPr>
                    </a:p>
                  </a:txBody>
                  <a:tcPr marL="51425" marR="5142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16200">
                <a:tc>
                  <a:txBody>
                    <a:bodyPr/>
                    <a:lstStyle/>
                    <a:p>
                      <a:pPr marL="0" marR="0" lvl="0" indent="0" algn="l" rtl="0">
                        <a:spcBef>
                          <a:spcPts val="0"/>
                        </a:spcBef>
                        <a:spcAft>
                          <a:spcPts val="0"/>
                        </a:spcAft>
                        <a:buNone/>
                      </a:pPr>
                      <a:r>
                        <a:rPr lang="en-US" sz="1500" u="none" strike="noStrike" cap="none">
                          <a:solidFill>
                            <a:srgbClr val="040404"/>
                          </a:solidFill>
                        </a:rPr>
                        <a:t> </a:t>
                      </a:r>
                      <a:endParaRPr sz="1500" u="none" strike="noStrike" cap="none">
                        <a:solidFill>
                          <a:srgbClr val="040404"/>
                        </a:solidFill>
                        <a:latin typeface="Calibri"/>
                        <a:ea typeface="Calibri"/>
                        <a:cs typeface="Calibri"/>
                        <a:sym typeface="Calibri"/>
                      </a:endParaRPr>
                    </a:p>
                  </a:txBody>
                  <a:tcPr marL="51425" marR="51425" marT="0" marB="0"/>
                </a:tc>
                <a:tc>
                  <a:txBody>
                    <a:bodyPr/>
                    <a:lstStyle/>
                    <a:p>
                      <a:pPr marL="0" marR="0" lvl="0" indent="0" algn="l" rtl="0">
                        <a:spcBef>
                          <a:spcPts val="0"/>
                        </a:spcBef>
                        <a:spcAft>
                          <a:spcPts val="0"/>
                        </a:spcAft>
                        <a:buNone/>
                      </a:pPr>
                      <a:r>
                        <a:rPr lang="en-US" sz="1500" u="none" strike="noStrike" cap="none">
                          <a:solidFill>
                            <a:srgbClr val="040404"/>
                          </a:solidFill>
                        </a:rPr>
                        <a:t>Regular</a:t>
                      </a:r>
                      <a:endParaRPr sz="1500" u="none" strike="noStrike" cap="none">
                        <a:solidFill>
                          <a:srgbClr val="040404"/>
                        </a:solidFill>
                        <a:latin typeface="Calibri"/>
                        <a:ea typeface="Calibri"/>
                        <a:cs typeface="Calibri"/>
                        <a:sym typeface="Calibri"/>
                      </a:endParaRPr>
                    </a:p>
                  </a:txBody>
                  <a:tcPr marL="51425" marR="51425" marT="0" marB="0"/>
                </a:tc>
                <a:tc>
                  <a:txBody>
                    <a:bodyPr/>
                    <a:lstStyle/>
                    <a:p>
                      <a:pPr marL="0" marR="0" lvl="0" indent="0" algn="l" rtl="0">
                        <a:spcBef>
                          <a:spcPts val="0"/>
                        </a:spcBef>
                        <a:spcAft>
                          <a:spcPts val="0"/>
                        </a:spcAft>
                        <a:buNone/>
                      </a:pPr>
                      <a:r>
                        <a:rPr lang="en-US" sz="1500" u="none" strike="noStrike" cap="none">
                          <a:solidFill>
                            <a:srgbClr val="040404"/>
                          </a:solidFill>
                        </a:rPr>
                        <a:t>Regular</a:t>
                      </a:r>
                      <a:endParaRPr sz="1500" u="none" strike="noStrike" cap="none">
                        <a:solidFill>
                          <a:srgbClr val="040404"/>
                        </a:solidFill>
                        <a:latin typeface="Calibri"/>
                        <a:ea typeface="Calibri"/>
                        <a:cs typeface="Calibri"/>
                        <a:sym typeface="Calibri"/>
                      </a:endParaRPr>
                    </a:p>
                  </a:txBody>
                  <a:tcPr marL="51425" marR="51425" marT="0" marB="0"/>
                </a:tc>
                <a:tc>
                  <a:txBody>
                    <a:bodyPr/>
                    <a:lstStyle/>
                    <a:p>
                      <a:pPr marL="0" marR="0" lvl="0" indent="0" algn="l" rtl="0">
                        <a:spcBef>
                          <a:spcPts val="0"/>
                        </a:spcBef>
                        <a:spcAft>
                          <a:spcPts val="0"/>
                        </a:spcAft>
                        <a:buNone/>
                      </a:pPr>
                      <a:r>
                        <a:rPr lang="en-US" sz="1500" u="none" strike="noStrike" cap="none">
                          <a:solidFill>
                            <a:srgbClr val="040404"/>
                          </a:solidFill>
                        </a:rPr>
                        <a:t>Test-Optional</a:t>
                      </a:r>
                      <a:endParaRPr sz="1500" u="none" strike="noStrike" cap="none">
                        <a:solidFill>
                          <a:srgbClr val="040404"/>
                        </a:solidFill>
                        <a:latin typeface="Calibri"/>
                        <a:ea typeface="Calibri"/>
                        <a:cs typeface="Calibri"/>
                        <a:sym typeface="Calibri"/>
                      </a:endParaRPr>
                    </a:p>
                  </a:txBody>
                  <a:tcPr marL="51425" marR="51425" marT="0" marB="0"/>
                </a:tc>
                <a:tc>
                  <a:txBody>
                    <a:bodyPr/>
                    <a:lstStyle/>
                    <a:p>
                      <a:pPr marL="0" marR="0" lvl="0" indent="0" algn="l" rtl="0">
                        <a:spcBef>
                          <a:spcPts val="0"/>
                        </a:spcBef>
                        <a:spcAft>
                          <a:spcPts val="0"/>
                        </a:spcAft>
                        <a:buNone/>
                      </a:pPr>
                      <a:r>
                        <a:rPr lang="en-US" sz="1500" u="none" strike="noStrike" cap="none">
                          <a:solidFill>
                            <a:srgbClr val="040404"/>
                          </a:solidFill>
                        </a:rPr>
                        <a:t>Total</a:t>
                      </a:r>
                      <a:endParaRPr sz="1500" u="none" strike="noStrike" cap="none">
                        <a:solidFill>
                          <a:srgbClr val="040404"/>
                        </a:solidFill>
                        <a:latin typeface="Calibri"/>
                        <a:ea typeface="Calibri"/>
                        <a:cs typeface="Calibri"/>
                        <a:sym typeface="Calibri"/>
                      </a:endParaRPr>
                    </a:p>
                  </a:txBody>
                  <a:tcPr marL="51425" marR="51425" marT="0" marB="0"/>
                </a:tc>
                <a:tc>
                  <a:txBody>
                    <a:bodyPr/>
                    <a:lstStyle/>
                    <a:p>
                      <a:pPr marL="0" marR="0" lvl="0" indent="0" algn="l" rtl="0">
                        <a:spcBef>
                          <a:spcPts val="0"/>
                        </a:spcBef>
                        <a:spcAft>
                          <a:spcPts val="0"/>
                        </a:spcAft>
                        <a:buNone/>
                      </a:pPr>
                      <a:r>
                        <a:rPr lang="en-US" sz="1500" u="none" strike="noStrike" cap="none">
                          <a:solidFill>
                            <a:srgbClr val="040404"/>
                          </a:solidFill>
                        </a:rPr>
                        <a:t>Regular</a:t>
                      </a:r>
                      <a:endParaRPr sz="1500" u="none" strike="noStrike" cap="none">
                        <a:solidFill>
                          <a:srgbClr val="040404"/>
                        </a:solidFill>
                        <a:latin typeface="Calibri"/>
                        <a:ea typeface="Calibri"/>
                        <a:cs typeface="Calibri"/>
                        <a:sym typeface="Calibri"/>
                      </a:endParaRPr>
                    </a:p>
                  </a:txBody>
                  <a:tcPr marL="51425" marR="51425" marT="0" marB="0"/>
                </a:tc>
                <a:tc>
                  <a:txBody>
                    <a:bodyPr/>
                    <a:lstStyle/>
                    <a:p>
                      <a:pPr marL="0" marR="0" lvl="0" indent="0" algn="l" rtl="0">
                        <a:spcBef>
                          <a:spcPts val="0"/>
                        </a:spcBef>
                        <a:spcAft>
                          <a:spcPts val="0"/>
                        </a:spcAft>
                        <a:buNone/>
                      </a:pPr>
                      <a:r>
                        <a:rPr lang="en-US" sz="1500" u="none" strike="noStrike" cap="none">
                          <a:solidFill>
                            <a:srgbClr val="040404"/>
                          </a:solidFill>
                        </a:rPr>
                        <a:t>Test-Optional</a:t>
                      </a:r>
                      <a:endParaRPr sz="1500" u="none" strike="noStrike" cap="none">
                        <a:solidFill>
                          <a:srgbClr val="040404"/>
                        </a:solidFill>
                        <a:latin typeface="Calibri"/>
                        <a:ea typeface="Calibri"/>
                        <a:cs typeface="Calibri"/>
                        <a:sym typeface="Calibri"/>
                      </a:endParaRPr>
                    </a:p>
                  </a:txBody>
                  <a:tcPr marL="51425" marR="51425" marT="0" marB="0"/>
                </a:tc>
                <a:tc>
                  <a:txBody>
                    <a:bodyPr/>
                    <a:lstStyle/>
                    <a:p>
                      <a:pPr marL="0" marR="0" lvl="0" indent="0" algn="l" rtl="0">
                        <a:spcBef>
                          <a:spcPts val="0"/>
                        </a:spcBef>
                        <a:spcAft>
                          <a:spcPts val="0"/>
                        </a:spcAft>
                        <a:buNone/>
                      </a:pPr>
                      <a:r>
                        <a:rPr lang="en-US" sz="1500" u="none" strike="noStrike" cap="none">
                          <a:solidFill>
                            <a:srgbClr val="040404"/>
                          </a:solidFill>
                        </a:rPr>
                        <a:t>Total</a:t>
                      </a:r>
                      <a:endParaRPr sz="1500" u="none" strike="noStrike" cap="none">
                        <a:solidFill>
                          <a:srgbClr val="040404"/>
                        </a:solidFill>
                        <a:latin typeface="Calibri"/>
                        <a:ea typeface="Calibri"/>
                        <a:cs typeface="Calibri"/>
                        <a:sym typeface="Calibri"/>
                      </a:endParaRPr>
                    </a:p>
                  </a:txBody>
                  <a:tcPr marL="51425" marR="51425" marT="0" marB="0"/>
                </a:tc>
                <a:extLst>
                  <a:ext uri="{0D108BD9-81ED-4DB2-BD59-A6C34878D82A}">
                    <a16:rowId xmlns:a16="http://schemas.microsoft.com/office/drawing/2014/main" val="10001"/>
                  </a:ext>
                </a:extLst>
              </a:tr>
              <a:tr h="457200">
                <a:tc>
                  <a:txBody>
                    <a:bodyPr/>
                    <a:lstStyle/>
                    <a:p>
                      <a:pPr marL="0" marR="0" lvl="0" indent="0" algn="l" rtl="0">
                        <a:spcBef>
                          <a:spcPts val="0"/>
                        </a:spcBef>
                        <a:spcAft>
                          <a:spcPts val="0"/>
                        </a:spcAft>
                        <a:buNone/>
                      </a:pPr>
                      <a:r>
                        <a:rPr lang="en-US" sz="1500" u="none" strike="noStrike" cap="none">
                          <a:solidFill>
                            <a:srgbClr val="040404"/>
                          </a:solidFill>
                        </a:rPr>
                        <a:t>Pell Eligible</a:t>
                      </a:r>
                      <a:endParaRPr sz="1500" u="none" strike="noStrike" cap="none">
                        <a:solidFill>
                          <a:srgbClr val="040404"/>
                        </a:solidFill>
                        <a:latin typeface="Calibri"/>
                        <a:ea typeface="Calibri"/>
                        <a:cs typeface="Calibri"/>
                        <a:sym typeface="Calibri"/>
                      </a:endParaRPr>
                    </a:p>
                  </a:txBody>
                  <a:tcPr marL="51425" marR="51425" marT="0" marB="0"/>
                </a:tc>
                <a:tc>
                  <a:txBody>
                    <a:bodyPr/>
                    <a:lstStyle/>
                    <a:p>
                      <a:pPr marL="0" marR="0" lvl="0" indent="0" algn="l" rtl="0">
                        <a:spcBef>
                          <a:spcPts val="0"/>
                        </a:spcBef>
                        <a:spcAft>
                          <a:spcPts val="0"/>
                        </a:spcAft>
                        <a:buNone/>
                      </a:pPr>
                      <a:r>
                        <a:rPr lang="en-US" sz="1500" u="none" strike="noStrike" cap="none">
                          <a:solidFill>
                            <a:srgbClr val="212121"/>
                          </a:solidFill>
                          <a:latin typeface="Calibri"/>
                          <a:ea typeface="Calibri"/>
                          <a:cs typeface="Calibri"/>
                          <a:sym typeface="Calibri"/>
                        </a:rPr>
                        <a:t>261</a:t>
                      </a:r>
                      <a:endParaRPr sz="1500" u="none" strike="noStrike" cap="none">
                        <a:latin typeface="Calibri"/>
                        <a:ea typeface="Calibri"/>
                        <a:cs typeface="Calibri"/>
                        <a:sym typeface="Calibri"/>
                      </a:endParaRPr>
                    </a:p>
                    <a:p>
                      <a:pPr marL="0" marR="0" lvl="0" indent="0" algn="l" rtl="0">
                        <a:spcBef>
                          <a:spcPts val="0"/>
                        </a:spcBef>
                        <a:spcAft>
                          <a:spcPts val="0"/>
                        </a:spcAft>
                        <a:buNone/>
                      </a:pPr>
                      <a:r>
                        <a:rPr lang="en-US" sz="1500" u="none" strike="noStrike" cap="none">
                          <a:solidFill>
                            <a:srgbClr val="212121"/>
                          </a:solidFill>
                          <a:latin typeface="Calibri"/>
                          <a:ea typeface="Calibri"/>
                          <a:cs typeface="Calibri"/>
                          <a:sym typeface="Calibri"/>
                        </a:rPr>
                        <a:t>(100%)</a:t>
                      </a:r>
                      <a:endParaRPr sz="1500" u="none" strike="noStrike" cap="none">
                        <a:latin typeface="Calibri"/>
                        <a:ea typeface="Calibri"/>
                        <a:cs typeface="Calibri"/>
                        <a:sym typeface="Calibri"/>
                      </a:endParaRPr>
                    </a:p>
                  </a:txBody>
                  <a:tcPr marL="51425" marR="51425" marT="0" marB="0"/>
                </a:tc>
                <a:tc>
                  <a:txBody>
                    <a:bodyPr/>
                    <a:lstStyle/>
                    <a:p>
                      <a:pPr marL="0" marR="0" lvl="0" indent="0" algn="l" rtl="0">
                        <a:spcBef>
                          <a:spcPts val="0"/>
                        </a:spcBef>
                        <a:spcAft>
                          <a:spcPts val="0"/>
                        </a:spcAft>
                        <a:buNone/>
                      </a:pPr>
                      <a:r>
                        <a:rPr lang="en-US" sz="1500" u="none" strike="noStrike" cap="none">
                          <a:solidFill>
                            <a:srgbClr val="212121"/>
                          </a:solidFill>
                          <a:latin typeface="Calibri"/>
                          <a:ea typeface="Calibri"/>
                          <a:cs typeface="Calibri"/>
                          <a:sym typeface="Calibri"/>
                        </a:rPr>
                        <a:t>197</a:t>
                      </a:r>
                      <a:endParaRPr sz="1500" u="none" strike="noStrike" cap="none">
                        <a:latin typeface="Calibri"/>
                        <a:ea typeface="Calibri"/>
                        <a:cs typeface="Calibri"/>
                        <a:sym typeface="Calibri"/>
                      </a:endParaRPr>
                    </a:p>
                    <a:p>
                      <a:pPr marL="0" marR="0" lvl="0" indent="0" algn="l" rtl="0">
                        <a:spcBef>
                          <a:spcPts val="0"/>
                        </a:spcBef>
                        <a:spcAft>
                          <a:spcPts val="0"/>
                        </a:spcAft>
                        <a:buNone/>
                      </a:pPr>
                      <a:r>
                        <a:rPr lang="en-US" sz="1500" u="none" strike="noStrike" cap="none">
                          <a:solidFill>
                            <a:srgbClr val="212121"/>
                          </a:solidFill>
                          <a:latin typeface="Calibri"/>
                          <a:ea typeface="Calibri"/>
                          <a:cs typeface="Calibri"/>
                          <a:sym typeface="Calibri"/>
                        </a:rPr>
                        <a:t>(79%)</a:t>
                      </a:r>
                      <a:endParaRPr sz="1500" u="none" strike="noStrike" cap="none">
                        <a:latin typeface="Calibri"/>
                        <a:ea typeface="Calibri"/>
                        <a:cs typeface="Calibri"/>
                        <a:sym typeface="Calibri"/>
                      </a:endParaRPr>
                    </a:p>
                  </a:txBody>
                  <a:tcPr marL="51425" marR="51425" marT="0" marB="0"/>
                </a:tc>
                <a:tc>
                  <a:txBody>
                    <a:bodyPr/>
                    <a:lstStyle/>
                    <a:p>
                      <a:pPr marL="0" marR="0" lvl="0" indent="0" algn="l" rtl="0">
                        <a:spcBef>
                          <a:spcPts val="0"/>
                        </a:spcBef>
                        <a:spcAft>
                          <a:spcPts val="0"/>
                        </a:spcAft>
                        <a:buNone/>
                      </a:pPr>
                      <a:r>
                        <a:rPr lang="en-US" sz="1500" u="none" strike="noStrike" cap="none">
                          <a:solidFill>
                            <a:srgbClr val="212121"/>
                          </a:solidFill>
                          <a:latin typeface="Calibri"/>
                          <a:ea typeface="Calibri"/>
                          <a:cs typeface="Calibri"/>
                          <a:sym typeface="Calibri"/>
                        </a:rPr>
                        <a:t>53</a:t>
                      </a:r>
                      <a:endParaRPr sz="1500" u="none" strike="noStrike" cap="none">
                        <a:latin typeface="Calibri"/>
                        <a:ea typeface="Calibri"/>
                        <a:cs typeface="Calibri"/>
                        <a:sym typeface="Calibri"/>
                      </a:endParaRPr>
                    </a:p>
                    <a:p>
                      <a:pPr marL="0" marR="0" lvl="0" indent="0" algn="l" rtl="0">
                        <a:spcBef>
                          <a:spcPts val="0"/>
                        </a:spcBef>
                        <a:spcAft>
                          <a:spcPts val="0"/>
                        </a:spcAft>
                        <a:buNone/>
                      </a:pPr>
                      <a:r>
                        <a:rPr lang="en-US" sz="1500" u="none" strike="noStrike" cap="none">
                          <a:solidFill>
                            <a:srgbClr val="212121"/>
                          </a:solidFill>
                          <a:latin typeface="Calibri"/>
                          <a:ea typeface="Calibri"/>
                          <a:cs typeface="Calibri"/>
                          <a:sym typeface="Calibri"/>
                        </a:rPr>
                        <a:t>(21%)</a:t>
                      </a:r>
                      <a:endParaRPr sz="1500" u="none" strike="noStrike" cap="none">
                        <a:latin typeface="Calibri"/>
                        <a:ea typeface="Calibri"/>
                        <a:cs typeface="Calibri"/>
                        <a:sym typeface="Calibri"/>
                      </a:endParaRPr>
                    </a:p>
                  </a:txBody>
                  <a:tcPr marL="51425" marR="51425" marT="0" marB="0"/>
                </a:tc>
                <a:tc>
                  <a:txBody>
                    <a:bodyPr/>
                    <a:lstStyle/>
                    <a:p>
                      <a:pPr marL="0" marR="0" lvl="0" indent="0" algn="l" rtl="0">
                        <a:spcBef>
                          <a:spcPts val="0"/>
                        </a:spcBef>
                        <a:spcAft>
                          <a:spcPts val="0"/>
                        </a:spcAft>
                        <a:buNone/>
                      </a:pPr>
                      <a:r>
                        <a:rPr lang="en-US" sz="1500" u="none" strike="noStrike" cap="none">
                          <a:solidFill>
                            <a:srgbClr val="212121"/>
                          </a:solidFill>
                          <a:latin typeface="Calibri"/>
                          <a:ea typeface="Calibri"/>
                          <a:cs typeface="Calibri"/>
                          <a:sym typeface="Calibri"/>
                        </a:rPr>
                        <a:t>250</a:t>
                      </a:r>
                      <a:endParaRPr sz="1500" u="none" strike="noStrike" cap="none">
                        <a:latin typeface="Calibri"/>
                        <a:ea typeface="Calibri"/>
                        <a:cs typeface="Calibri"/>
                        <a:sym typeface="Calibri"/>
                      </a:endParaRPr>
                    </a:p>
                    <a:p>
                      <a:pPr marL="0" marR="0" lvl="0" indent="0" algn="l" rtl="0">
                        <a:spcBef>
                          <a:spcPts val="0"/>
                        </a:spcBef>
                        <a:spcAft>
                          <a:spcPts val="0"/>
                        </a:spcAft>
                        <a:buNone/>
                      </a:pPr>
                      <a:r>
                        <a:rPr lang="en-US" sz="1500" u="none" strike="noStrike" cap="none">
                          <a:solidFill>
                            <a:srgbClr val="212121"/>
                          </a:solidFill>
                          <a:latin typeface="Calibri"/>
                          <a:ea typeface="Calibri"/>
                          <a:cs typeface="Calibri"/>
                          <a:sym typeface="Calibri"/>
                        </a:rPr>
                        <a:t>(100%)</a:t>
                      </a:r>
                      <a:endParaRPr sz="1500" u="none" strike="noStrike" cap="none">
                        <a:latin typeface="Calibri"/>
                        <a:ea typeface="Calibri"/>
                        <a:cs typeface="Calibri"/>
                        <a:sym typeface="Calibri"/>
                      </a:endParaRPr>
                    </a:p>
                  </a:txBody>
                  <a:tcPr marL="51425" marR="51425" marT="0" marB="0"/>
                </a:tc>
                <a:tc>
                  <a:txBody>
                    <a:bodyPr/>
                    <a:lstStyle/>
                    <a:p>
                      <a:pPr marL="0" marR="0" lvl="0" indent="0" algn="l" rtl="0">
                        <a:spcBef>
                          <a:spcPts val="0"/>
                        </a:spcBef>
                        <a:spcAft>
                          <a:spcPts val="0"/>
                        </a:spcAft>
                        <a:buNone/>
                      </a:pPr>
                      <a:r>
                        <a:rPr lang="en-US" sz="1500" u="none" strike="noStrike" cap="none">
                          <a:latin typeface="Calibri"/>
                          <a:ea typeface="Calibri"/>
                          <a:cs typeface="Calibri"/>
                          <a:sym typeface="Calibri"/>
                        </a:rPr>
                        <a:t>221</a:t>
                      </a:r>
                      <a:endParaRPr/>
                    </a:p>
                    <a:p>
                      <a:pPr marL="0" marR="0" lvl="0" indent="0" algn="l" rtl="0">
                        <a:spcBef>
                          <a:spcPts val="0"/>
                        </a:spcBef>
                        <a:spcAft>
                          <a:spcPts val="0"/>
                        </a:spcAft>
                        <a:buNone/>
                      </a:pPr>
                      <a:r>
                        <a:rPr lang="en-US" sz="1500" u="none" strike="noStrike" cap="none">
                          <a:latin typeface="Calibri"/>
                          <a:ea typeface="Calibri"/>
                          <a:cs typeface="Calibri"/>
                          <a:sym typeface="Calibri"/>
                        </a:rPr>
                        <a:t>(92%)</a:t>
                      </a:r>
                      <a:endParaRPr/>
                    </a:p>
                  </a:txBody>
                  <a:tcPr marL="51425" marR="51425" marT="0" marB="0"/>
                </a:tc>
                <a:tc>
                  <a:txBody>
                    <a:bodyPr/>
                    <a:lstStyle/>
                    <a:p>
                      <a:pPr marL="0" marR="0" lvl="0" indent="0" algn="l" rtl="0">
                        <a:spcBef>
                          <a:spcPts val="0"/>
                        </a:spcBef>
                        <a:spcAft>
                          <a:spcPts val="0"/>
                        </a:spcAft>
                        <a:buNone/>
                      </a:pPr>
                      <a:r>
                        <a:rPr lang="en-US" sz="1500" u="none" strike="noStrike" cap="none">
                          <a:solidFill>
                            <a:srgbClr val="212121"/>
                          </a:solidFill>
                          <a:latin typeface="Calibri"/>
                          <a:ea typeface="Calibri"/>
                          <a:cs typeface="Calibri"/>
                          <a:sym typeface="Calibri"/>
                        </a:rPr>
                        <a:t>18</a:t>
                      </a:r>
                      <a:endParaRPr sz="1500" u="none" strike="noStrike" cap="none">
                        <a:latin typeface="Calibri"/>
                        <a:ea typeface="Calibri"/>
                        <a:cs typeface="Calibri"/>
                        <a:sym typeface="Calibri"/>
                      </a:endParaRPr>
                    </a:p>
                    <a:p>
                      <a:pPr marL="0" marR="0" lvl="0" indent="0" algn="l" rtl="0">
                        <a:spcBef>
                          <a:spcPts val="0"/>
                        </a:spcBef>
                        <a:spcAft>
                          <a:spcPts val="0"/>
                        </a:spcAft>
                        <a:buNone/>
                      </a:pPr>
                      <a:r>
                        <a:rPr lang="en-US" sz="1500" u="none" strike="noStrike" cap="none">
                          <a:solidFill>
                            <a:srgbClr val="212121"/>
                          </a:solidFill>
                          <a:latin typeface="Calibri"/>
                          <a:ea typeface="Calibri"/>
                          <a:cs typeface="Calibri"/>
                          <a:sym typeface="Calibri"/>
                        </a:rPr>
                        <a:t>(8%)</a:t>
                      </a:r>
                      <a:endParaRPr sz="1500" u="none" strike="noStrike" cap="none">
                        <a:latin typeface="Calibri"/>
                        <a:ea typeface="Calibri"/>
                        <a:cs typeface="Calibri"/>
                        <a:sym typeface="Calibri"/>
                      </a:endParaRPr>
                    </a:p>
                  </a:txBody>
                  <a:tcPr marL="51425" marR="51425" marT="0" marB="0"/>
                </a:tc>
                <a:tc>
                  <a:txBody>
                    <a:bodyPr/>
                    <a:lstStyle/>
                    <a:p>
                      <a:pPr marL="0" marR="0" lvl="0" indent="0" algn="l" rtl="0">
                        <a:spcBef>
                          <a:spcPts val="0"/>
                        </a:spcBef>
                        <a:spcAft>
                          <a:spcPts val="0"/>
                        </a:spcAft>
                        <a:buNone/>
                      </a:pPr>
                      <a:r>
                        <a:rPr lang="en-US" sz="1500" u="none" strike="noStrike" cap="none">
                          <a:solidFill>
                            <a:srgbClr val="212121"/>
                          </a:solidFill>
                          <a:latin typeface="Calibri"/>
                          <a:ea typeface="Calibri"/>
                          <a:cs typeface="Calibri"/>
                          <a:sym typeface="Calibri"/>
                        </a:rPr>
                        <a:t>239</a:t>
                      </a:r>
                      <a:endParaRPr sz="1500" u="none" strike="noStrike" cap="none">
                        <a:latin typeface="Calibri"/>
                        <a:ea typeface="Calibri"/>
                        <a:cs typeface="Calibri"/>
                        <a:sym typeface="Calibri"/>
                      </a:endParaRPr>
                    </a:p>
                    <a:p>
                      <a:pPr marL="0" marR="0" lvl="0" indent="0" algn="l" rtl="0">
                        <a:spcBef>
                          <a:spcPts val="0"/>
                        </a:spcBef>
                        <a:spcAft>
                          <a:spcPts val="0"/>
                        </a:spcAft>
                        <a:buNone/>
                      </a:pPr>
                      <a:r>
                        <a:rPr lang="en-US" sz="1500" u="none" strike="noStrike" cap="none">
                          <a:solidFill>
                            <a:srgbClr val="212121"/>
                          </a:solidFill>
                          <a:latin typeface="Calibri"/>
                          <a:ea typeface="Calibri"/>
                          <a:cs typeface="Calibri"/>
                          <a:sym typeface="Calibri"/>
                        </a:rPr>
                        <a:t>(100%)</a:t>
                      </a:r>
                      <a:endParaRPr sz="1500" u="none" strike="noStrike" cap="none">
                        <a:latin typeface="Calibri"/>
                        <a:ea typeface="Calibri"/>
                        <a:cs typeface="Calibri"/>
                        <a:sym typeface="Calibri"/>
                      </a:endParaRPr>
                    </a:p>
                  </a:txBody>
                  <a:tcPr marL="51425" marR="51425" marT="0" marB="0"/>
                </a:tc>
                <a:extLst>
                  <a:ext uri="{0D108BD9-81ED-4DB2-BD59-A6C34878D82A}">
                    <a16:rowId xmlns:a16="http://schemas.microsoft.com/office/drawing/2014/main" val="10002"/>
                  </a:ext>
                </a:extLst>
              </a:tr>
              <a:tr h="457200">
                <a:tc>
                  <a:txBody>
                    <a:bodyPr/>
                    <a:lstStyle/>
                    <a:p>
                      <a:pPr marL="0" marR="0" lvl="0" indent="0" algn="l" rtl="0">
                        <a:spcBef>
                          <a:spcPts val="0"/>
                        </a:spcBef>
                        <a:spcAft>
                          <a:spcPts val="0"/>
                        </a:spcAft>
                        <a:buNone/>
                      </a:pPr>
                      <a:r>
                        <a:rPr lang="en-US" sz="1500" u="none" strike="noStrike" cap="none">
                          <a:solidFill>
                            <a:srgbClr val="040404"/>
                          </a:solidFill>
                        </a:rPr>
                        <a:t>URM</a:t>
                      </a:r>
                      <a:endParaRPr sz="1500" u="none" strike="noStrike" cap="none">
                        <a:solidFill>
                          <a:srgbClr val="040404"/>
                        </a:solidFill>
                        <a:latin typeface="Calibri"/>
                        <a:ea typeface="Calibri"/>
                        <a:cs typeface="Calibri"/>
                        <a:sym typeface="Calibri"/>
                      </a:endParaRPr>
                    </a:p>
                  </a:txBody>
                  <a:tcPr marL="51425" marR="51425" marT="0" marB="0"/>
                </a:tc>
                <a:tc>
                  <a:txBody>
                    <a:bodyPr/>
                    <a:lstStyle/>
                    <a:p>
                      <a:pPr marL="0" marR="0" lvl="0" indent="0" algn="l" rtl="0">
                        <a:spcBef>
                          <a:spcPts val="0"/>
                        </a:spcBef>
                        <a:spcAft>
                          <a:spcPts val="0"/>
                        </a:spcAft>
                        <a:buNone/>
                      </a:pPr>
                      <a:r>
                        <a:rPr lang="en-US" sz="1500" u="none" strike="noStrike" cap="none">
                          <a:solidFill>
                            <a:srgbClr val="212121"/>
                          </a:solidFill>
                          <a:latin typeface="Calibri"/>
                          <a:ea typeface="Calibri"/>
                          <a:cs typeface="Calibri"/>
                          <a:sym typeface="Calibri"/>
                        </a:rPr>
                        <a:t>126 (100%)</a:t>
                      </a:r>
                      <a:endParaRPr sz="1500" u="none" strike="noStrike" cap="none">
                        <a:latin typeface="Calibri"/>
                        <a:ea typeface="Calibri"/>
                        <a:cs typeface="Calibri"/>
                        <a:sym typeface="Calibri"/>
                      </a:endParaRPr>
                    </a:p>
                  </a:txBody>
                  <a:tcPr marL="51425" marR="51425" marT="0" marB="0"/>
                </a:tc>
                <a:tc>
                  <a:txBody>
                    <a:bodyPr/>
                    <a:lstStyle/>
                    <a:p>
                      <a:pPr marL="0" marR="0" lvl="0" indent="0" algn="l" rtl="0">
                        <a:spcBef>
                          <a:spcPts val="0"/>
                        </a:spcBef>
                        <a:spcAft>
                          <a:spcPts val="0"/>
                        </a:spcAft>
                        <a:buNone/>
                      </a:pPr>
                      <a:r>
                        <a:rPr lang="en-US" sz="1500" u="none" strike="noStrike" cap="none">
                          <a:solidFill>
                            <a:srgbClr val="212121"/>
                          </a:solidFill>
                          <a:latin typeface="Calibri"/>
                          <a:ea typeface="Calibri"/>
                          <a:cs typeface="Calibri"/>
                          <a:sym typeface="Calibri"/>
                        </a:rPr>
                        <a:t>114</a:t>
                      </a:r>
                      <a:endParaRPr sz="1500" u="none" strike="noStrike" cap="none">
                        <a:latin typeface="Calibri"/>
                        <a:ea typeface="Calibri"/>
                        <a:cs typeface="Calibri"/>
                        <a:sym typeface="Calibri"/>
                      </a:endParaRPr>
                    </a:p>
                    <a:p>
                      <a:pPr marL="0" marR="0" lvl="0" indent="0" algn="l" rtl="0">
                        <a:spcBef>
                          <a:spcPts val="0"/>
                        </a:spcBef>
                        <a:spcAft>
                          <a:spcPts val="0"/>
                        </a:spcAft>
                        <a:buNone/>
                      </a:pPr>
                      <a:r>
                        <a:rPr lang="en-US" sz="1500" u="none" strike="noStrike" cap="none">
                          <a:solidFill>
                            <a:srgbClr val="212121"/>
                          </a:solidFill>
                          <a:latin typeface="Calibri"/>
                          <a:ea typeface="Calibri"/>
                          <a:cs typeface="Calibri"/>
                          <a:sym typeface="Calibri"/>
                        </a:rPr>
                        <a:t>(79%)</a:t>
                      </a:r>
                      <a:endParaRPr sz="1500" u="none" strike="noStrike" cap="none">
                        <a:latin typeface="Calibri"/>
                        <a:ea typeface="Calibri"/>
                        <a:cs typeface="Calibri"/>
                        <a:sym typeface="Calibri"/>
                      </a:endParaRPr>
                    </a:p>
                  </a:txBody>
                  <a:tcPr marL="51425" marR="51425" marT="0" marB="0"/>
                </a:tc>
                <a:tc>
                  <a:txBody>
                    <a:bodyPr/>
                    <a:lstStyle/>
                    <a:p>
                      <a:pPr marL="0" marR="0" lvl="0" indent="0" algn="l" rtl="0">
                        <a:spcBef>
                          <a:spcPts val="0"/>
                        </a:spcBef>
                        <a:spcAft>
                          <a:spcPts val="0"/>
                        </a:spcAft>
                        <a:buNone/>
                      </a:pPr>
                      <a:r>
                        <a:rPr lang="en-US" sz="1500" u="none" strike="noStrike" cap="none">
                          <a:solidFill>
                            <a:srgbClr val="212121"/>
                          </a:solidFill>
                          <a:latin typeface="Calibri"/>
                          <a:ea typeface="Calibri"/>
                          <a:cs typeface="Calibri"/>
                          <a:sym typeface="Calibri"/>
                        </a:rPr>
                        <a:t>30</a:t>
                      </a:r>
                      <a:endParaRPr sz="1500" u="none" strike="noStrike" cap="none">
                        <a:latin typeface="Calibri"/>
                        <a:ea typeface="Calibri"/>
                        <a:cs typeface="Calibri"/>
                        <a:sym typeface="Calibri"/>
                      </a:endParaRPr>
                    </a:p>
                    <a:p>
                      <a:pPr marL="0" marR="0" lvl="0" indent="0" algn="l" rtl="0">
                        <a:spcBef>
                          <a:spcPts val="0"/>
                        </a:spcBef>
                        <a:spcAft>
                          <a:spcPts val="0"/>
                        </a:spcAft>
                        <a:buNone/>
                      </a:pPr>
                      <a:r>
                        <a:rPr lang="en-US" sz="1500" u="none" strike="noStrike" cap="none">
                          <a:solidFill>
                            <a:srgbClr val="212121"/>
                          </a:solidFill>
                          <a:latin typeface="Calibri"/>
                          <a:ea typeface="Calibri"/>
                          <a:cs typeface="Calibri"/>
                          <a:sym typeface="Calibri"/>
                        </a:rPr>
                        <a:t>(21%)</a:t>
                      </a:r>
                      <a:endParaRPr sz="1500" u="none" strike="noStrike" cap="none">
                        <a:latin typeface="Calibri"/>
                        <a:ea typeface="Calibri"/>
                        <a:cs typeface="Calibri"/>
                        <a:sym typeface="Calibri"/>
                      </a:endParaRPr>
                    </a:p>
                  </a:txBody>
                  <a:tcPr marL="51425" marR="51425" marT="0" marB="0"/>
                </a:tc>
                <a:tc>
                  <a:txBody>
                    <a:bodyPr/>
                    <a:lstStyle/>
                    <a:p>
                      <a:pPr marL="0" marR="0" lvl="0" indent="0" algn="l" rtl="0">
                        <a:spcBef>
                          <a:spcPts val="0"/>
                        </a:spcBef>
                        <a:spcAft>
                          <a:spcPts val="0"/>
                        </a:spcAft>
                        <a:buNone/>
                      </a:pPr>
                      <a:r>
                        <a:rPr lang="en-US" sz="1500" u="none" strike="noStrike" cap="none">
                          <a:solidFill>
                            <a:srgbClr val="212121"/>
                          </a:solidFill>
                          <a:latin typeface="Calibri"/>
                          <a:ea typeface="Calibri"/>
                          <a:cs typeface="Calibri"/>
                          <a:sym typeface="Calibri"/>
                        </a:rPr>
                        <a:t>144</a:t>
                      </a:r>
                      <a:endParaRPr sz="1500" u="none" strike="noStrike" cap="none">
                        <a:latin typeface="Calibri"/>
                        <a:ea typeface="Calibri"/>
                        <a:cs typeface="Calibri"/>
                        <a:sym typeface="Calibri"/>
                      </a:endParaRPr>
                    </a:p>
                    <a:p>
                      <a:pPr marL="0" marR="0" lvl="0" indent="0" algn="l" rtl="0">
                        <a:spcBef>
                          <a:spcPts val="0"/>
                        </a:spcBef>
                        <a:spcAft>
                          <a:spcPts val="0"/>
                        </a:spcAft>
                        <a:buNone/>
                      </a:pPr>
                      <a:r>
                        <a:rPr lang="en-US" sz="1500" u="none" strike="noStrike" cap="none">
                          <a:solidFill>
                            <a:srgbClr val="212121"/>
                          </a:solidFill>
                          <a:latin typeface="Calibri"/>
                          <a:ea typeface="Calibri"/>
                          <a:cs typeface="Calibri"/>
                          <a:sym typeface="Calibri"/>
                        </a:rPr>
                        <a:t>(100%)</a:t>
                      </a:r>
                      <a:endParaRPr sz="1500" u="none" strike="noStrike" cap="none">
                        <a:latin typeface="Calibri"/>
                        <a:ea typeface="Calibri"/>
                        <a:cs typeface="Calibri"/>
                        <a:sym typeface="Calibri"/>
                      </a:endParaRPr>
                    </a:p>
                  </a:txBody>
                  <a:tcPr marL="51425" marR="51425" marT="0" marB="0"/>
                </a:tc>
                <a:tc>
                  <a:txBody>
                    <a:bodyPr/>
                    <a:lstStyle/>
                    <a:p>
                      <a:pPr marL="0" marR="0" lvl="0" indent="0" algn="l" rtl="0">
                        <a:spcBef>
                          <a:spcPts val="0"/>
                        </a:spcBef>
                        <a:spcAft>
                          <a:spcPts val="0"/>
                        </a:spcAft>
                        <a:buNone/>
                      </a:pPr>
                      <a:r>
                        <a:rPr lang="en-US" sz="1500" u="none" strike="noStrike" cap="none">
                          <a:solidFill>
                            <a:srgbClr val="212121"/>
                          </a:solidFill>
                          <a:latin typeface="Calibri"/>
                          <a:ea typeface="Calibri"/>
                          <a:cs typeface="Calibri"/>
                          <a:sym typeface="Calibri"/>
                        </a:rPr>
                        <a:t>103</a:t>
                      </a:r>
                      <a:endParaRPr sz="1500" u="none" strike="noStrike" cap="none">
                        <a:latin typeface="Calibri"/>
                        <a:ea typeface="Calibri"/>
                        <a:cs typeface="Calibri"/>
                        <a:sym typeface="Calibri"/>
                      </a:endParaRPr>
                    </a:p>
                    <a:p>
                      <a:pPr marL="0" marR="0" lvl="0" indent="0" algn="l" rtl="0">
                        <a:spcBef>
                          <a:spcPts val="0"/>
                        </a:spcBef>
                        <a:spcAft>
                          <a:spcPts val="0"/>
                        </a:spcAft>
                        <a:buNone/>
                      </a:pPr>
                      <a:r>
                        <a:rPr lang="en-US" sz="1500" u="none" strike="noStrike" cap="none">
                          <a:solidFill>
                            <a:srgbClr val="212121"/>
                          </a:solidFill>
                          <a:latin typeface="Calibri"/>
                          <a:ea typeface="Calibri"/>
                          <a:cs typeface="Calibri"/>
                          <a:sym typeface="Calibri"/>
                        </a:rPr>
                        <a:t>(88%)</a:t>
                      </a:r>
                      <a:endParaRPr sz="1500" u="none" strike="noStrike" cap="none">
                        <a:latin typeface="Calibri"/>
                        <a:ea typeface="Calibri"/>
                        <a:cs typeface="Calibri"/>
                        <a:sym typeface="Calibri"/>
                      </a:endParaRPr>
                    </a:p>
                  </a:txBody>
                  <a:tcPr marL="51425" marR="51425" marT="0" marB="0"/>
                </a:tc>
                <a:tc>
                  <a:txBody>
                    <a:bodyPr/>
                    <a:lstStyle/>
                    <a:p>
                      <a:pPr marL="0" marR="0" lvl="0" indent="0" algn="l" rtl="0">
                        <a:spcBef>
                          <a:spcPts val="0"/>
                        </a:spcBef>
                        <a:spcAft>
                          <a:spcPts val="0"/>
                        </a:spcAft>
                        <a:buNone/>
                      </a:pPr>
                      <a:r>
                        <a:rPr lang="en-US" sz="1500" u="none" strike="noStrike" cap="none">
                          <a:solidFill>
                            <a:srgbClr val="212121"/>
                          </a:solidFill>
                          <a:latin typeface="Calibri"/>
                          <a:ea typeface="Calibri"/>
                          <a:cs typeface="Calibri"/>
                          <a:sym typeface="Calibri"/>
                        </a:rPr>
                        <a:t>14</a:t>
                      </a:r>
                      <a:endParaRPr sz="1500" u="none" strike="noStrike" cap="none">
                        <a:latin typeface="Calibri"/>
                        <a:ea typeface="Calibri"/>
                        <a:cs typeface="Calibri"/>
                        <a:sym typeface="Calibri"/>
                      </a:endParaRPr>
                    </a:p>
                    <a:p>
                      <a:pPr marL="0" marR="0" lvl="0" indent="0" algn="l" rtl="0">
                        <a:spcBef>
                          <a:spcPts val="0"/>
                        </a:spcBef>
                        <a:spcAft>
                          <a:spcPts val="0"/>
                        </a:spcAft>
                        <a:buNone/>
                      </a:pPr>
                      <a:r>
                        <a:rPr lang="en-US" sz="1500" u="none" strike="noStrike" cap="none">
                          <a:solidFill>
                            <a:srgbClr val="212121"/>
                          </a:solidFill>
                          <a:latin typeface="Calibri"/>
                          <a:ea typeface="Calibri"/>
                          <a:cs typeface="Calibri"/>
                          <a:sym typeface="Calibri"/>
                        </a:rPr>
                        <a:t>(12%)</a:t>
                      </a:r>
                      <a:endParaRPr sz="1500" u="none" strike="noStrike" cap="none">
                        <a:latin typeface="Calibri"/>
                        <a:ea typeface="Calibri"/>
                        <a:cs typeface="Calibri"/>
                        <a:sym typeface="Calibri"/>
                      </a:endParaRPr>
                    </a:p>
                  </a:txBody>
                  <a:tcPr marL="51425" marR="51425" marT="0" marB="0"/>
                </a:tc>
                <a:tc>
                  <a:txBody>
                    <a:bodyPr/>
                    <a:lstStyle/>
                    <a:p>
                      <a:pPr marL="0" marR="0" lvl="0" indent="0" algn="l" rtl="0">
                        <a:spcBef>
                          <a:spcPts val="0"/>
                        </a:spcBef>
                        <a:spcAft>
                          <a:spcPts val="0"/>
                        </a:spcAft>
                        <a:buNone/>
                      </a:pPr>
                      <a:r>
                        <a:rPr lang="en-US" sz="1500" u="none" strike="noStrike" cap="none">
                          <a:solidFill>
                            <a:srgbClr val="212121"/>
                          </a:solidFill>
                          <a:latin typeface="Calibri"/>
                          <a:ea typeface="Calibri"/>
                          <a:cs typeface="Calibri"/>
                          <a:sym typeface="Calibri"/>
                        </a:rPr>
                        <a:t>117</a:t>
                      </a:r>
                      <a:endParaRPr sz="1500" u="none" strike="noStrike" cap="none">
                        <a:latin typeface="Calibri"/>
                        <a:ea typeface="Calibri"/>
                        <a:cs typeface="Calibri"/>
                        <a:sym typeface="Calibri"/>
                      </a:endParaRPr>
                    </a:p>
                    <a:p>
                      <a:pPr marL="0" marR="0" lvl="0" indent="0" algn="l" rtl="0">
                        <a:spcBef>
                          <a:spcPts val="0"/>
                        </a:spcBef>
                        <a:spcAft>
                          <a:spcPts val="0"/>
                        </a:spcAft>
                        <a:buNone/>
                      </a:pPr>
                      <a:r>
                        <a:rPr lang="en-US" sz="1500" u="none" strike="noStrike" cap="none">
                          <a:solidFill>
                            <a:srgbClr val="212121"/>
                          </a:solidFill>
                          <a:latin typeface="Calibri"/>
                          <a:ea typeface="Calibri"/>
                          <a:cs typeface="Calibri"/>
                          <a:sym typeface="Calibri"/>
                        </a:rPr>
                        <a:t>(100%)</a:t>
                      </a:r>
                      <a:endParaRPr sz="1500" u="none" strike="noStrike" cap="none">
                        <a:latin typeface="Calibri"/>
                        <a:ea typeface="Calibri"/>
                        <a:cs typeface="Calibri"/>
                        <a:sym typeface="Calibri"/>
                      </a:endParaRPr>
                    </a:p>
                  </a:txBody>
                  <a:tcPr marL="51425" marR="51425" marT="0" marB="0"/>
                </a:tc>
                <a:extLst>
                  <a:ext uri="{0D108BD9-81ED-4DB2-BD59-A6C34878D82A}">
                    <a16:rowId xmlns:a16="http://schemas.microsoft.com/office/drawing/2014/main" val="10003"/>
                  </a:ext>
                </a:extLst>
              </a:tr>
              <a:tr h="457200">
                <a:tc>
                  <a:txBody>
                    <a:bodyPr/>
                    <a:lstStyle/>
                    <a:p>
                      <a:pPr marL="0" marR="0" lvl="0" indent="0" algn="l" rtl="0">
                        <a:spcBef>
                          <a:spcPts val="0"/>
                        </a:spcBef>
                        <a:spcAft>
                          <a:spcPts val="0"/>
                        </a:spcAft>
                        <a:buNone/>
                      </a:pPr>
                      <a:r>
                        <a:rPr lang="en-US" sz="1500" u="none" strike="noStrike" cap="none">
                          <a:solidFill>
                            <a:srgbClr val="040404"/>
                          </a:solidFill>
                        </a:rPr>
                        <a:t>In-State</a:t>
                      </a:r>
                      <a:endParaRPr sz="1500" u="none" strike="noStrike" cap="none">
                        <a:solidFill>
                          <a:srgbClr val="040404"/>
                        </a:solidFill>
                        <a:latin typeface="Calibri"/>
                        <a:ea typeface="Calibri"/>
                        <a:cs typeface="Calibri"/>
                        <a:sym typeface="Calibri"/>
                      </a:endParaRPr>
                    </a:p>
                  </a:txBody>
                  <a:tcPr marL="51425" marR="51425" marT="0" marB="0"/>
                </a:tc>
                <a:tc>
                  <a:txBody>
                    <a:bodyPr/>
                    <a:lstStyle/>
                    <a:p>
                      <a:pPr marL="0" marR="0" lvl="0" indent="0" algn="l" rtl="0">
                        <a:spcBef>
                          <a:spcPts val="0"/>
                        </a:spcBef>
                        <a:spcAft>
                          <a:spcPts val="0"/>
                        </a:spcAft>
                        <a:buNone/>
                      </a:pPr>
                      <a:r>
                        <a:rPr lang="en-US" sz="1500" u="none" strike="noStrike" cap="none">
                          <a:latin typeface="Calibri"/>
                          <a:ea typeface="Calibri"/>
                          <a:cs typeface="Calibri"/>
                          <a:sym typeface="Calibri"/>
                        </a:rPr>
                        <a:t>884 </a:t>
                      </a:r>
                      <a:r>
                        <a:rPr lang="en-US" sz="1500" u="none" strike="noStrike" cap="none">
                          <a:solidFill>
                            <a:srgbClr val="212121"/>
                          </a:solidFill>
                          <a:latin typeface="Calibri"/>
                          <a:ea typeface="Calibri"/>
                          <a:cs typeface="Calibri"/>
                          <a:sym typeface="Calibri"/>
                        </a:rPr>
                        <a:t>(100%)</a:t>
                      </a:r>
                      <a:endParaRPr sz="1500" u="none" strike="noStrike" cap="none">
                        <a:latin typeface="Calibri"/>
                        <a:ea typeface="Calibri"/>
                        <a:cs typeface="Calibri"/>
                        <a:sym typeface="Calibri"/>
                      </a:endParaRPr>
                    </a:p>
                  </a:txBody>
                  <a:tcPr marL="51425" marR="51425" marT="0" marB="0"/>
                </a:tc>
                <a:tc>
                  <a:txBody>
                    <a:bodyPr/>
                    <a:lstStyle/>
                    <a:p>
                      <a:pPr marL="0" marR="0" lvl="0" indent="0" algn="l" rtl="0">
                        <a:spcBef>
                          <a:spcPts val="0"/>
                        </a:spcBef>
                        <a:spcAft>
                          <a:spcPts val="0"/>
                        </a:spcAft>
                        <a:buNone/>
                      </a:pPr>
                      <a:r>
                        <a:rPr lang="en-US" sz="1500" u="none" strike="noStrike" cap="none">
                          <a:latin typeface="Calibri"/>
                          <a:ea typeface="Calibri"/>
                          <a:cs typeface="Calibri"/>
                          <a:sym typeface="Calibri"/>
                        </a:rPr>
                        <a:t>787</a:t>
                      </a:r>
                      <a:endParaRPr/>
                    </a:p>
                    <a:p>
                      <a:pPr marL="0" marR="0" lvl="0" indent="0" algn="l" rtl="0">
                        <a:spcBef>
                          <a:spcPts val="0"/>
                        </a:spcBef>
                        <a:spcAft>
                          <a:spcPts val="0"/>
                        </a:spcAft>
                        <a:buNone/>
                      </a:pPr>
                      <a:r>
                        <a:rPr lang="en-US" sz="1500" u="none" strike="noStrike" cap="none">
                          <a:latin typeface="Calibri"/>
                          <a:ea typeface="Calibri"/>
                          <a:cs typeface="Calibri"/>
                          <a:sym typeface="Calibri"/>
                        </a:rPr>
                        <a:t>(86%)</a:t>
                      </a:r>
                      <a:endParaRPr/>
                    </a:p>
                  </a:txBody>
                  <a:tcPr marL="51425" marR="51425" marT="0" marB="0"/>
                </a:tc>
                <a:tc>
                  <a:txBody>
                    <a:bodyPr/>
                    <a:lstStyle/>
                    <a:p>
                      <a:pPr marL="0" marR="0" lvl="0" indent="0" algn="l" rtl="0">
                        <a:spcBef>
                          <a:spcPts val="0"/>
                        </a:spcBef>
                        <a:spcAft>
                          <a:spcPts val="0"/>
                        </a:spcAft>
                        <a:buNone/>
                      </a:pPr>
                      <a:r>
                        <a:rPr lang="en-US" sz="1500" u="none" strike="noStrike" cap="none">
                          <a:latin typeface="Calibri"/>
                          <a:ea typeface="Calibri"/>
                          <a:cs typeface="Calibri"/>
                          <a:sym typeface="Calibri"/>
                        </a:rPr>
                        <a:t>130</a:t>
                      </a:r>
                      <a:endParaRPr/>
                    </a:p>
                    <a:p>
                      <a:pPr marL="0" marR="0" lvl="0" indent="0" algn="l" rtl="0">
                        <a:spcBef>
                          <a:spcPts val="0"/>
                        </a:spcBef>
                        <a:spcAft>
                          <a:spcPts val="0"/>
                        </a:spcAft>
                        <a:buNone/>
                      </a:pPr>
                      <a:r>
                        <a:rPr lang="en-US" sz="1500" u="none" strike="noStrike" cap="none">
                          <a:latin typeface="Calibri"/>
                          <a:ea typeface="Calibri"/>
                          <a:cs typeface="Calibri"/>
                          <a:sym typeface="Calibri"/>
                        </a:rPr>
                        <a:t>(14%)</a:t>
                      </a:r>
                      <a:endParaRPr/>
                    </a:p>
                  </a:txBody>
                  <a:tcPr marL="51425" marR="51425" marT="0" marB="0"/>
                </a:tc>
                <a:tc>
                  <a:txBody>
                    <a:bodyPr/>
                    <a:lstStyle/>
                    <a:p>
                      <a:pPr marL="0" marR="0" lvl="0" indent="0" algn="l" rtl="0">
                        <a:spcBef>
                          <a:spcPts val="0"/>
                        </a:spcBef>
                        <a:spcAft>
                          <a:spcPts val="0"/>
                        </a:spcAft>
                        <a:buNone/>
                      </a:pPr>
                      <a:r>
                        <a:rPr lang="en-US" sz="1500" u="none" strike="noStrike" cap="none">
                          <a:latin typeface="Calibri"/>
                          <a:ea typeface="Calibri"/>
                          <a:cs typeface="Calibri"/>
                          <a:sym typeface="Calibri"/>
                        </a:rPr>
                        <a:t>917</a:t>
                      </a:r>
                      <a:endParaRPr/>
                    </a:p>
                    <a:p>
                      <a:pPr marL="0" marR="0" lvl="0" indent="0" algn="l" rtl="0">
                        <a:spcBef>
                          <a:spcPts val="0"/>
                        </a:spcBef>
                        <a:spcAft>
                          <a:spcPts val="0"/>
                        </a:spcAft>
                        <a:buNone/>
                      </a:pPr>
                      <a:r>
                        <a:rPr lang="en-US" sz="1500" u="none" strike="noStrike" cap="none">
                          <a:solidFill>
                            <a:srgbClr val="212121"/>
                          </a:solidFill>
                          <a:latin typeface="Calibri"/>
                          <a:ea typeface="Calibri"/>
                          <a:cs typeface="Calibri"/>
                          <a:sym typeface="Calibri"/>
                        </a:rPr>
                        <a:t>(100%)</a:t>
                      </a:r>
                      <a:endParaRPr sz="1500" u="none" strike="noStrike" cap="none">
                        <a:latin typeface="Calibri"/>
                        <a:ea typeface="Calibri"/>
                        <a:cs typeface="Calibri"/>
                        <a:sym typeface="Calibri"/>
                      </a:endParaRPr>
                    </a:p>
                  </a:txBody>
                  <a:tcPr marL="51425" marR="51425" marT="0" marB="0"/>
                </a:tc>
                <a:tc>
                  <a:txBody>
                    <a:bodyPr/>
                    <a:lstStyle/>
                    <a:p>
                      <a:pPr marL="0" marR="0" lvl="0" indent="0" algn="l" rtl="0">
                        <a:spcBef>
                          <a:spcPts val="0"/>
                        </a:spcBef>
                        <a:spcAft>
                          <a:spcPts val="0"/>
                        </a:spcAft>
                        <a:buNone/>
                      </a:pPr>
                      <a:r>
                        <a:rPr lang="en-US" sz="1500" u="none" strike="noStrike" cap="none">
                          <a:latin typeface="Calibri"/>
                          <a:ea typeface="Calibri"/>
                          <a:cs typeface="Calibri"/>
                          <a:sym typeface="Calibri"/>
                        </a:rPr>
                        <a:t>824</a:t>
                      </a:r>
                      <a:endParaRPr/>
                    </a:p>
                    <a:p>
                      <a:pPr marL="0" marR="0" lvl="0" indent="0" algn="l" rtl="0">
                        <a:spcBef>
                          <a:spcPts val="0"/>
                        </a:spcBef>
                        <a:spcAft>
                          <a:spcPts val="0"/>
                        </a:spcAft>
                        <a:buNone/>
                      </a:pPr>
                      <a:r>
                        <a:rPr lang="en-US" sz="1500" u="none" strike="noStrike" cap="none">
                          <a:latin typeface="Calibri"/>
                          <a:ea typeface="Calibri"/>
                          <a:cs typeface="Calibri"/>
                          <a:sym typeface="Calibri"/>
                        </a:rPr>
                        <a:t>(96%)</a:t>
                      </a:r>
                      <a:endParaRPr/>
                    </a:p>
                  </a:txBody>
                  <a:tcPr marL="51425" marR="51425" marT="0" marB="0"/>
                </a:tc>
                <a:tc>
                  <a:txBody>
                    <a:bodyPr/>
                    <a:lstStyle/>
                    <a:p>
                      <a:pPr marL="0" marR="0" lvl="0" indent="0" algn="l" rtl="0">
                        <a:spcBef>
                          <a:spcPts val="0"/>
                        </a:spcBef>
                        <a:spcAft>
                          <a:spcPts val="0"/>
                        </a:spcAft>
                        <a:buNone/>
                      </a:pPr>
                      <a:r>
                        <a:rPr lang="en-US" sz="1500" u="none" strike="noStrike" cap="none">
                          <a:latin typeface="Calibri"/>
                          <a:ea typeface="Calibri"/>
                          <a:cs typeface="Calibri"/>
                          <a:sym typeface="Calibri"/>
                        </a:rPr>
                        <a:t>37</a:t>
                      </a:r>
                      <a:endParaRPr/>
                    </a:p>
                    <a:p>
                      <a:pPr marL="0" marR="0" lvl="0" indent="0" algn="l" rtl="0">
                        <a:spcBef>
                          <a:spcPts val="0"/>
                        </a:spcBef>
                        <a:spcAft>
                          <a:spcPts val="0"/>
                        </a:spcAft>
                        <a:buNone/>
                      </a:pPr>
                      <a:r>
                        <a:rPr lang="en-US" sz="1500" u="none" strike="noStrike" cap="none">
                          <a:latin typeface="Calibri"/>
                          <a:ea typeface="Calibri"/>
                          <a:cs typeface="Calibri"/>
                          <a:sym typeface="Calibri"/>
                        </a:rPr>
                        <a:t>(4%)</a:t>
                      </a:r>
                      <a:endParaRPr/>
                    </a:p>
                  </a:txBody>
                  <a:tcPr marL="51425" marR="51425" marT="0" marB="0"/>
                </a:tc>
                <a:tc>
                  <a:txBody>
                    <a:bodyPr/>
                    <a:lstStyle/>
                    <a:p>
                      <a:pPr marL="0" marR="0" lvl="0" indent="0" algn="l" rtl="0">
                        <a:spcBef>
                          <a:spcPts val="0"/>
                        </a:spcBef>
                        <a:spcAft>
                          <a:spcPts val="0"/>
                        </a:spcAft>
                        <a:buNone/>
                      </a:pPr>
                      <a:r>
                        <a:rPr lang="en-US" sz="1500" u="none" strike="noStrike" cap="none">
                          <a:latin typeface="Calibri"/>
                          <a:ea typeface="Calibri"/>
                          <a:cs typeface="Calibri"/>
                          <a:sym typeface="Calibri"/>
                        </a:rPr>
                        <a:t>861</a:t>
                      </a:r>
                      <a:endParaRPr/>
                    </a:p>
                    <a:p>
                      <a:pPr marL="0" marR="0" lvl="0" indent="0" algn="l" rtl="0">
                        <a:spcBef>
                          <a:spcPts val="0"/>
                        </a:spcBef>
                        <a:spcAft>
                          <a:spcPts val="0"/>
                        </a:spcAft>
                        <a:buNone/>
                      </a:pPr>
                      <a:r>
                        <a:rPr lang="en-US" sz="1500" u="none" strike="noStrike" cap="none">
                          <a:solidFill>
                            <a:srgbClr val="212121"/>
                          </a:solidFill>
                          <a:latin typeface="Calibri"/>
                          <a:ea typeface="Calibri"/>
                          <a:cs typeface="Calibri"/>
                          <a:sym typeface="Calibri"/>
                        </a:rPr>
                        <a:t>(100%)</a:t>
                      </a:r>
                      <a:endParaRPr sz="1500" u="none" strike="noStrike" cap="none">
                        <a:latin typeface="Calibri"/>
                        <a:ea typeface="Calibri"/>
                        <a:cs typeface="Calibri"/>
                        <a:sym typeface="Calibri"/>
                      </a:endParaRPr>
                    </a:p>
                  </a:txBody>
                  <a:tcPr marL="51425" marR="51425" marT="0" marB="0"/>
                </a:tc>
                <a:extLst>
                  <a:ext uri="{0D108BD9-81ED-4DB2-BD59-A6C34878D82A}">
                    <a16:rowId xmlns:a16="http://schemas.microsoft.com/office/drawing/2014/main" val="10004"/>
                  </a:ext>
                </a:extLst>
              </a:tr>
              <a:tr h="457200">
                <a:tc>
                  <a:txBody>
                    <a:bodyPr/>
                    <a:lstStyle/>
                    <a:p>
                      <a:pPr marL="0" marR="0" lvl="0" indent="0" algn="l" rtl="0">
                        <a:spcBef>
                          <a:spcPts val="0"/>
                        </a:spcBef>
                        <a:spcAft>
                          <a:spcPts val="0"/>
                        </a:spcAft>
                        <a:buNone/>
                      </a:pPr>
                      <a:r>
                        <a:rPr lang="en-US" sz="1500" u="none" strike="noStrike" cap="none">
                          <a:solidFill>
                            <a:srgbClr val="040404"/>
                          </a:solidFill>
                        </a:rPr>
                        <a:t>Out-of-State</a:t>
                      </a:r>
                      <a:endParaRPr sz="1500" u="none" strike="noStrike" cap="none">
                        <a:solidFill>
                          <a:srgbClr val="040404"/>
                        </a:solidFill>
                        <a:latin typeface="Calibri"/>
                        <a:ea typeface="Calibri"/>
                        <a:cs typeface="Calibri"/>
                        <a:sym typeface="Calibri"/>
                      </a:endParaRPr>
                    </a:p>
                  </a:txBody>
                  <a:tcPr marL="51425" marR="51425" marT="0" marB="0"/>
                </a:tc>
                <a:tc>
                  <a:txBody>
                    <a:bodyPr/>
                    <a:lstStyle/>
                    <a:p>
                      <a:pPr marL="0" marR="0" lvl="0" indent="0" algn="l" rtl="0">
                        <a:spcBef>
                          <a:spcPts val="0"/>
                        </a:spcBef>
                        <a:spcAft>
                          <a:spcPts val="0"/>
                        </a:spcAft>
                        <a:buNone/>
                      </a:pPr>
                      <a:r>
                        <a:rPr lang="en-US" sz="1500" u="none" strike="noStrike" cap="none">
                          <a:latin typeface="Calibri"/>
                          <a:ea typeface="Calibri"/>
                          <a:cs typeface="Calibri"/>
                          <a:sym typeface="Calibri"/>
                        </a:rPr>
                        <a:t>208 </a:t>
                      </a:r>
                      <a:r>
                        <a:rPr lang="en-US" sz="1500" u="none" strike="noStrike" cap="none">
                          <a:solidFill>
                            <a:srgbClr val="212121"/>
                          </a:solidFill>
                          <a:latin typeface="Calibri"/>
                          <a:ea typeface="Calibri"/>
                          <a:cs typeface="Calibri"/>
                          <a:sym typeface="Calibri"/>
                        </a:rPr>
                        <a:t>(100%)</a:t>
                      </a:r>
                      <a:endParaRPr sz="1500" u="none" strike="noStrike" cap="none">
                        <a:latin typeface="Calibri"/>
                        <a:ea typeface="Calibri"/>
                        <a:cs typeface="Calibri"/>
                        <a:sym typeface="Calibri"/>
                      </a:endParaRPr>
                    </a:p>
                  </a:txBody>
                  <a:tcPr marL="51425" marR="51425" marT="0" marB="0"/>
                </a:tc>
                <a:tc>
                  <a:txBody>
                    <a:bodyPr/>
                    <a:lstStyle/>
                    <a:p>
                      <a:pPr marL="0" marR="0" lvl="0" indent="0" algn="l" rtl="0">
                        <a:spcBef>
                          <a:spcPts val="0"/>
                        </a:spcBef>
                        <a:spcAft>
                          <a:spcPts val="0"/>
                        </a:spcAft>
                        <a:buNone/>
                      </a:pPr>
                      <a:r>
                        <a:rPr lang="en-US" sz="1500" u="none" strike="noStrike" cap="none">
                          <a:solidFill>
                            <a:srgbClr val="212121"/>
                          </a:solidFill>
                          <a:latin typeface="Calibri"/>
                          <a:ea typeface="Calibri"/>
                          <a:cs typeface="Calibri"/>
                          <a:sym typeface="Calibri"/>
                        </a:rPr>
                        <a:t>213</a:t>
                      </a:r>
                      <a:endParaRPr sz="1500" u="none" strike="noStrike" cap="none">
                        <a:latin typeface="Calibri"/>
                        <a:ea typeface="Calibri"/>
                        <a:cs typeface="Calibri"/>
                        <a:sym typeface="Calibri"/>
                      </a:endParaRPr>
                    </a:p>
                    <a:p>
                      <a:pPr marL="0" marR="0" lvl="0" indent="0" algn="l" rtl="0">
                        <a:spcBef>
                          <a:spcPts val="0"/>
                        </a:spcBef>
                        <a:spcAft>
                          <a:spcPts val="0"/>
                        </a:spcAft>
                        <a:buNone/>
                      </a:pPr>
                      <a:r>
                        <a:rPr lang="en-US" sz="1500" u="none" strike="noStrike" cap="none">
                          <a:solidFill>
                            <a:srgbClr val="212121"/>
                          </a:solidFill>
                          <a:latin typeface="Calibri"/>
                          <a:ea typeface="Calibri"/>
                          <a:cs typeface="Calibri"/>
                          <a:sym typeface="Calibri"/>
                        </a:rPr>
                        <a:t>(85%)</a:t>
                      </a:r>
                      <a:endParaRPr sz="1500" u="none" strike="noStrike" cap="none">
                        <a:latin typeface="Calibri"/>
                        <a:ea typeface="Calibri"/>
                        <a:cs typeface="Calibri"/>
                        <a:sym typeface="Calibri"/>
                      </a:endParaRPr>
                    </a:p>
                  </a:txBody>
                  <a:tcPr marL="51425" marR="51425" marT="0" marB="0"/>
                </a:tc>
                <a:tc>
                  <a:txBody>
                    <a:bodyPr/>
                    <a:lstStyle/>
                    <a:p>
                      <a:pPr marL="0" marR="0" lvl="0" indent="0" algn="l" rtl="0">
                        <a:spcBef>
                          <a:spcPts val="0"/>
                        </a:spcBef>
                        <a:spcAft>
                          <a:spcPts val="0"/>
                        </a:spcAft>
                        <a:buNone/>
                      </a:pPr>
                      <a:r>
                        <a:rPr lang="en-US" sz="1500" u="none" strike="noStrike" cap="none">
                          <a:latin typeface="Calibri"/>
                          <a:ea typeface="Calibri"/>
                          <a:cs typeface="Calibri"/>
                          <a:sym typeface="Calibri"/>
                        </a:rPr>
                        <a:t>38</a:t>
                      </a:r>
                      <a:endParaRPr/>
                    </a:p>
                    <a:p>
                      <a:pPr marL="0" marR="0" lvl="0" indent="0" algn="l" rtl="0">
                        <a:spcBef>
                          <a:spcPts val="0"/>
                        </a:spcBef>
                        <a:spcAft>
                          <a:spcPts val="0"/>
                        </a:spcAft>
                        <a:buNone/>
                      </a:pPr>
                      <a:r>
                        <a:rPr lang="en-US" sz="1500" u="none" strike="noStrike" cap="none">
                          <a:latin typeface="Calibri"/>
                          <a:ea typeface="Calibri"/>
                          <a:cs typeface="Calibri"/>
                          <a:sym typeface="Calibri"/>
                        </a:rPr>
                        <a:t>(15%)</a:t>
                      </a:r>
                      <a:endParaRPr/>
                    </a:p>
                  </a:txBody>
                  <a:tcPr marL="51425" marR="51425" marT="0" marB="0"/>
                </a:tc>
                <a:tc>
                  <a:txBody>
                    <a:bodyPr/>
                    <a:lstStyle/>
                    <a:p>
                      <a:pPr marL="0" marR="0" lvl="0" indent="0" algn="l" rtl="0">
                        <a:spcBef>
                          <a:spcPts val="0"/>
                        </a:spcBef>
                        <a:spcAft>
                          <a:spcPts val="0"/>
                        </a:spcAft>
                        <a:buNone/>
                      </a:pPr>
                      <a:r>
                        <a:rPr lang="en-US" sz="1500" u="none" strike="noStrike" cap="none">
                          <a:latin typeface="Calibri"/>
                          <a:ea typeface="Calibri"/>
                          <a:cs typeface="Calibri"/>
                          <a:sym typeface="Calibri"/>
                        </a:rPr>
                        <a:t>251</a:t>
                      </a:r>
                      <a:endParaRPr/>
                    </a:p>
                    <a:p>
                      <a:pPr marL="0" marR="0" lvl="0" indent="0" algn="l" rtl="0">
                        <a:spcBef>
                          <a:spcPts val="0"/>
                        </a:spcBef>
                        <a:spcAft>
                          <a:spcPts val="0"/>
                        </a:spcAft>
                        <a:buNone/>
                      </a:pPr>
                      <a:r>
                        <a:rPr lang="en-US" sz="1500" u="none" strike="noStrike" cap="none">
                          <a:solidFill>
                            <a:srgbClr val="212121"/>
                          </a:solidFill>
                          <a:latin typeface="Calibri"/>
                          <a:ea typeface="Calibri"/>
                          <a:cs typeface="Calibri"/>
                          <a:sym typeface="Calibri"/>
                        </a:rPr>
                        <a:t>(100%)</a:t>
                      </a:r>
                      <a:endParaRPr sz="1500" u="none" strike="noStrike" cap="none">
                        <a:latin typeface="Calibri"/>
                        <a:ea typeface="Calibri"/>
                        <a:cs typeface="Calibri"/>
                        <a:sym typeface="Calibri"/>
                      </a:endParaRPr>
                    </a:p>
                  </a:txBody>
                  <a:tcPr marL="51425" marR="51425" marT="0" marB="0"/>
                </a:tc>
                <a:tc>
                  <a:txBody>
                    <a:bodyPr/>
                    <a:lstStyle/>
                    <a:p>
                      <a:pPr marL="0" marR="0" lvl="0" indent="0" algn="l" rtl="0">
                        <a:spcBef>
                          <a:spcPts val="0"/>
                        </a:spcBef>
                        <a:spcAft>
                          <a:spcPts val="0"/>
                        </a:spcAft>
                        <a:buNone/>
                      </a:pPr>
                      <a:r>
                        <a:rPr lang="en-US" sz="1500" u="none" strike="noStrike" cap="none">
                          <a:latin typeface="Calibri"/>
                          <a:ea typeface="Calibri"/>
                          <a:cs typeface="Calibri"/>
                          <a:sym typeface="Calibri"/>
                        </a:rPr>
                        <a:t>237</a:t>
                      </a:r>
                      <a:endParaRPr/>
                    </a:p>
                    <a:p>
                      <a:pPr marL="0" marR="0" lvl="0" indent="0" algn="l" rtl="0">
                        <a:spcBef>
                          <a:spcPts val="0"/>
                        </a:spcBef>
                        <a:spcAft>
                          <a:spcPts val="0"/>
                        </a:spcAft>
                        <a:buNone/>
                      </a:pPr>
                      <a:r>
                        <a:rPr lang="en-US" sz="1500" u="none" strike="noStrike" cap="none">
                          <a:latin typeface="Calibri"/>
                          <a:ea typeface="Calibri"/>
                          <a:cs typeface="Calibri"/>
                          <a:sym typeface="Calibri"/>
                        </a:rPr>
                        <a:t>(94%)</a:t>
                      </a:r>
                      <a:endParaRPr/>
                    </a:p>
                  </a:txBody>
                  <a:tcPr marL="51425" marR="51425" marT="0" marB="0"/>
                </a:tc>
                <a:tc>
                  <a:txBody>
                    <a:bodyPr/>
                    <a:lstStyle/>
                    <a:p>
                      <a:pPr marL="0" marR="0" lvl="0" indent="0" algn="l" rtl="0">
                        <a:spcBef>
                          <a:spcPts val="0"/>
                        </a:spcBef>
                        <a:spcAft>
                          <a:spcPts val="0"/>
                        </a:spcAft>
                        <a:buNone/>
                      </a:pPr>
                      <a:r>
                        <a:rPr lang="en-US" sz="1500" u="none" strike="noStrike" cap="none">
                          <a:latin typeface="Calibri"/>
                          <a:ea typeface="Calibri"/>
                          <a:cs typeface="Calibri"/>
                          <a:sym typeface="Calibri"/>
                        </a:rPr>
                        <a:t>15</a:t>
                      </a:r>
                      <a:endParaRPr/>
                    </a:p>
                    <a:p>
                      <a:pPr marL="0" marR="0" lvl="0" indent="0" algn="l" rtl="0">
                        <a:spcBef>
                          <a:spcPts val="0"/>
                        </a:spcBef>
                        <a:spcAft>
                          <a:spcPts val="0"/>
                        </a:spcAft>
                        <a:buNone/>
                      </a:pPr>
                      <a:r>
                        <a:rPr lang="en-US" sz="1500" u="none" strike="noStrike" cap="none">
                          <a:solidFill>
                            <a:srgbClr val="212121"/>
                          </a:solidFill>
                          <a:latin typeface="Calibri"/>
                          <a:ea typeface="Calibri"/>
                          <a:cs typeface="Calibri"/>
                          <a:sym typeface="Calibri"/>
                        </a:rPr>
                        <a:t>(6%)</a:t>
                      </a:r>
                      <a:endParaRPr sz="1500" u="none" strike="noStrike" cap="none">
                        <a:latin typeface="Calibri"/>
                        <a:ea typeface="Calibri"/>
                        <a:cs typeface="Calibri"/>
                        <a:sym typeface="Calibri"/>
                      </a:endParaRPr>
                    </a:p>
                  </a:txBody>
                  <a:tcPr marL="51425" marR="51425" marT="0" marB="0"/>
                </a:tc>
                <a:tc>
                  <a:txBody>
                    <a:bodyPr/>
                    <a:lstStyle/>
                    <a:p>
                      <a:pPr marL="0" marR="0" lvl="0" indent="0" algn="l" rtl="0">
                        <a:spcBef>
                          <a:spcPts val="0"/>
                        </a:spcBef>
                        <a:spcAft>
                          <a:spcPts val="0"/>
                        </a:spcAft>
                        <a:buNone/>
                      </a:pPr>
                      <a:r>
                        <a:rPr lang="en-US" sz="1500" u="none" strike="noStrike" cap="none">
                          <a:latin typeface="Calibri"/>
                          <a:ea typeface="Calibri"/>
                          <a:cs typeface="Calibri"/>
                          <a:sym typeface="Calibri"/>
                        </a:rPr>
                        <a:t>252</a:t>
                      </a:r>
                      <a:endParaRPr/>
                    </a:p>
                    <a:p>
                      <a:pPr marL="0" marR="0" lvl="0" indent="0" algn="l" rtl="0">
                        <a:spcBef>
                          <a:spcPts val="0"/>
                        </a:spcBef>
                        <a:spcAft>
                          <a:spcPts val="0"/>
                        </a:spcAft>
                        <a:buNone/>
                      </a:pPr>
                      <a:r>
                        <a:rPr lang="en-US" sz="1500" u="none" strike="noStrike" cap="none">
                          <a:solidFill>
                            <a:srgbClr val="212121"/>
                          </a:solidFill>
                          <a:latin typeface="Calibri"/>
                          <a:ea typeface="Calibri"/>
                          <a:cs typeface="Calibri"/>
                          <a:sym typeface="Calibri"/>
                        </a:rPr>
                        <a:t>(100%)</a:t>
                      </a:r>
                      <a:endParaRPr sz="1500" u="none" strike="noStrike" cap="none">
                        <a:latin typeface="Calibri"/>
                        <a:ea typeface="Calibri"/>
                        <a:cs typeface="Calibri"/>
                        <a:sym typeface="Calibri"/>
                      </a:endParaRPr>
                    </a:p>
                  </a:txBody>
                  <a:tcPr marL="51425" marR="51425" marT="0" marB="0"/>
                </a:tc>
                <a:extLst>
                  <a:ext uri="{0D108BD9-81ED-4DB2-BD59-A6C34878D82A}">
                    <a16:rowId xmlns:a16="http://schemas.microsoft.com/office/drawing/2014/main" val="10005"/>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0"/>
          <p:cNvSpPr txBox="1">
            <a:spLocks noGrp="1"/>
          </p:cNvSpPr>
          <p:nvPr>
            <p:ph type="body" idx="1"/>
          </p:nvPr>
        </p:nvSpPr>
        <p:spPr>
          <a:xfrm>
            <a:off x="473895" y="1302544"/>
            <a:ext cx="8196210" cy="334629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509E2F"/>
              </a:buClr>
              <a:buSzPts val="2400"/>
              <a:buFont typeface="Merriweather Sans"/>
              <a:buChar char="&gt;"/>
            </a:pPr>
            <a:r>
              <a:rPr lang="en-US"/>
              <a:t>We support a one-year extension for test-optional admissions at Missouri S&amp;T, to be reviewed before the start of recruiting students for Fall 2025.</a:t>
            </a:r>
            <a:endParaRPr/>
          </a:p>
        </p:txBody>
      </p:sp>
      <p:sp>
        <p:nvSpPr>
          <p:cNvPr id="333" name="Google Shape;333;p20"/>
          <p:cNvSpPr txBox="1">
            <a:spLocks noGrp="1"/>
          </p:cNvSpPr>
          <p:nvPr>
            <p:ph type="body" idx="2"/>
          </p:nvPr>
        </p:nvSpPr>
        <p:spPr>
          <a:xfrm>
            <a:off x="322729" y="245890"/>
            <a:ext cx="8686090" cy="9986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09E2F"/>
              </a:buClr>
              <a:buSzPct val="100000"/>
              <a:buNone/>
            </a:pPr>
            <a:r>
              <a:rPr lang="en-US"/>
              <a:t>Campus Matters: Resolution</a:t>
            </a:r>
            <a:endParaRPr/>
          </a:p>
          <a:p>
            <a:pPr marL="0" lvl="0" indent="0" algn="l" rtl="0">
              <a:lnSpc>
                <a:spcPct val="90000"/>
              </a:lnSpc>
              <a:spcBef>
                <a:spcPts val="555"/>
              </a:spcBef>
              <a:spcAft>
                <a:spcPts val="0"/>
              </a:spcAft>
              <a:buClr>
                <a:srgbClr val="509E2F"/>
              </a:buClr>
              <a:buSzPct val="100000"/>
              <a:buNone/>
            </a:pPr>
            <a:r>
              <a:rPr lang="en-US"/>
              <a:t>Extending Test Optional Admissions for One Year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
          <p:cNvSpPr txBox="1">
            <a:spLocks noGrp="1"/>
          </p:cNvSpPr>
          <p:nvPr>
            <p:ph type="body" idx="1"/>
          </p:nvPr>
        </p:nvSpPr>
        <p:spPr>
          <a:xfrm>
            <a:off x="510791" y="2282219"/>
            <a:ext cx="8197114" cy="2005343"/>
          </a:xfrm>
          <a:prstGeom prst="rect">
            <a:avLst/>
          </a:prstGeom>
          <a:noFill/>
          <a:ln>
            <a:noFill/>
          </a:ln>
        </p:spPr>
        <p:txBody>
          <a:bodyPr spcFirstLastPara="1" wrap="square" lIns="68550" tIns="34275" rIns="68550" bIns="34275" anchor="t" anchorCtr="0">
            <a:noAutofit/>
          </a:bodyPr>
          <a:lstStyle/>
          <a:p>
            <a:pPr marL="128588" lvl="0" indent="-133350" algn="l" rtl="0">
              <a:lnSpc>
                <a:spcPct val="90000"/>
              </a:lnSpc>
              <a:spcBef>
                <a:spcPts val="563"/>
              </a:spcBef>
              <a:spcAft>
                <a:spcPts val="0"/>
              </a:spcAft>
              <a:buClr>
                <a:srgbClr val="000000"/>
              </a:buClr>
              <a:buSzPts val="2100"/>
              <a:buFont typeface="Arial"/>
              <a:buChar char="•"/>
            </a:pPr>
            <a:r>
              <a:rPr lang="en-US" sz="1575">
                <a:solidFill>
                  <a:srgbClr val="000000"/>
                </a:solidFill>
                <a:latin typeface="Calibri"/>
                <a:ea typeface="Calibri"/>
                <a:cs typeface="Calibri"/>
                <a:sym typeface="Calibri"/>
              </a:rPr>
              <a:t>Only Senators may debate motions</a:t>
            </a:r>
            <a:endParaRPr/>
          </a:p>
          <a:p>
            <a:pPr marL="128588" lvl="0" indent="-133350" algn="l" rtl="0">
              <a:lnSpc>
                <a:spcPct val="90000"/>
              </a:lnSpc>
              <a:spcBef>
                <a:spcPts val="563"/>
              </a:spcBef>
              <a:spcAft>
                <a:spcPts val="0"/>
              </a:spcAft>
              <a:buClr>
                <a:srgbClr val="000000"/>
              </a:buClr>
              <a:buSzPts val="2100"/>
              <a:buFont typeface="Arial"/>
              <a:buChar char="•"/>
            </a:pPr>
            <a:r>
              <a:rPr lang="en-US" sz="1575">
                <a:solidFill>
                  <a:srgbClr val="000000"/>
                </a:solidFill>
                <a:latin typeface="Calibri"/>
                <a:ea typeface="Calibri"/>
                <a:cs typeface="Calibri"/>
                <a:sym typeface="Calibri"/>
              </a:rPr>
              <a:t>Only Senators can vote</a:t>
            </a:r>
            <a:endParaRPr/>
          </a:p>
          <a:p>
            <a:pPr marL="128588" lvl="0" indent="-133350" algn="l" rtl="0">
              <a:lnSpc>
                <a:spcPct val="90000"/>
              </a:lnSpc>
              <a:spcBef>
                <a:spcPts val="563"/>
              </a:spcBef>
              <a:spcAft>
                <a:spcPts val="0"/>
              </a:spcAft>
              <a:buClr>
                <a:srgbClr val="000000"/>
              </a:buClr>
              <a:buSzPts val="2100"/>
              <a:buFont typeface="Arial"/>
              <a:buChar char="•"/>
            </a:pPr>
            <a:r>
              <a:rPr lang="en-US" sz="1575">
                <a:solidFill>
                  <a:srgbClr val="000000"/>
                </a:solidFill>
                <a:latin typeface="Calibri"/>
                <a:ea typeface="Calibri"/>
                <a:cs typeface="Calibri"/>
                <a:sym typeface="Calibri"/>
              </a:rPr>
              <a:t>If you are not a Senator, or a proxy, you cannot vote or debate </a:t>
            </a:r>
            <a:endParaRPr/>
          </a:p>
          <a:p>
            <a:pPr marL="128588" lvl="0" indent="-133350" algn="l" rtl="0">
              <a:lnSpc>
                <a:spcPct val="90000"/>
              </a:lnSpc>
              <a:spcBef>
                <a:spcPts val="563"/>
              </a:spcBef>
              <a:spcAft>
                <a:spcPts val="0"/>
              </a:spcAft>
              <a:buClr>
                <a:srgbClr val="000000"/>
              </a:buClr>
              <a:buSzPts val="2100"/>
              <a:buFont typeface="Arial"/>
              <a:buChar char="•"/>
            </a:pPr>
            <a:r>
              <a:rPr lang="en-US" sz="1575">
                <a:solidFill>
                  <a:srgbClr val="000000"/>
                </a:solidFill>
                <a:latin typeface="Calibri"/>
                <a:ea typeface="Calibri"/>
                <a:cs typeface="Calibri"/>
                <a:sym typeface="Calibri"/>
              </a:rPr>
              <a:t>Do not speak over someone, or out of order</a:t>
            </a:r>
            <a:endParaRPr/>
          </a:p>
          <a:p>
            <a:pPr marL="385763" lvl="1" indent="-128588" algn="l" rtl="0">
              <a:lnSpc>
                <a:spcPct val="90000"/>
              </a:lnSpc>
              <a:spcBef>
                <a:spcPts val="281"/>
              </a:spcBef>
              <a:spcAft>
                <a:spcPts val="0"/>
              </a:spcAft>
              <a:buClr>
                <a:srgbClr val="000000"/>
              </a:buClr>
              <a:buSzPts val="1800"/>
              <a:buFont typeface="Arial"/>
              <a:buChar char="•"/>
            </a:pPr>
            <a:r>
              <a:rPr lang="en-US" sz="1350">
                <a:solidFill>
                  <a:srgbClr val="000000"/>
                </a:solidFill>
                <a:latin typeface="Calibri"/>
                <a:ea typeface="Calibri"/>
                <a:cs typeface="Calibri"/>
                <a:sym typeface="Calibri"/>
              </a:rPr>
              <a:t>Raise your hand to speak</a:t>
            </a:r>
            <a:endParaRPr sz="1350">
              <a:solidFill>
                <a:srgbClr val="000000"/>
              </a:solidFill>
              <a:latin typeface="Calibri"/>
              <a:ea typeface="Calibri"/>
              <a:cs typeface="Calibri"/>
              <a:sym typeface="Calibri"/>
            </a:endParaRPr>
          </a:p>
          <a:p>
            <a:pPr marL="385763" lvl="1" indent="-128588" algn="l" rtl="0">
              <a:lnSpc>
                <a:spcPct val="90000"/>
              </a:lnSpc>
              <a:spcBef>
                <a:spcPts val="281"/>
              </a:spcBef>
              <a:spcAft>
                <a:spcPts val="0"/>
              </a:spcAft>
              <a:buClr>
                <a:srgbClr val="000000"/>
              </a:buClr>
              <a:buSzPts val="1800"/>
              <a:buFont typeface="Arial"/>
              <a:buChar char="•"/>
            </a:pPr>
            <a:r>
              <a:rPr lang="en-US" sz="1350">
                <a:solidFill>
                  <a:srgbClr val="000000"/>
                </a:solidFill>
                <a:latin typeface="Calibri"/>
                <a:ea typeface="Calibri"/>
                <a:cs typeface="Calibri"/>
                <a:sym typeface="Calibri"/>
              </a:rPr>
              <a:t>The President may call on you and then you will have the floor</a:t>
            </a:r>
            <a:endParaRPr/>
          </a:p>
          <a:p>
            <a:pPr marL="128588" lvl="0" indent="-133350" algn="l" rtl="0">
              <a:lnSpc>
                <a:spcPct val="90000"/>
              </a:lnSpc>
              <a:spcBef>
                <a:spcPts val="563"/>
              </a:spcBef>
              <a:spcAft>
                <a:spcPts val="0"/>
              </a:spcAft>
              <a:buClr>
                <a:srgbClr val="000000"/>
              </a:buClr>
              <a:buSzPts val="2100"/>
              <a:buFont typeface="Arial"/>
              <a:buChar char="•"/>
            </a:pPr>
            <a:r>
              <a:rPr lang="en-US" sz="1575">
                <a:solidFill>
                  <a:srgbClr val="000000"/>
                </a:solidFill>
                <a:latin typeface="Calibri"/>
                <a:ea typeface="Calibri"/>
                <a:cs typeface="Calibri"/>
                <a:sym typeface="Calibri"/>
              </a:rPr>
              <a:t>Unless you have been recognized (been told you have the floor), you may not speak</a:t>
            </a:r>
            <a:endParaRPr/>
          </a:p>
          <a:p>
            <a:pPr marL="4763" lvl="0" indent="-4763" algn="l" rtl="0">
              <a:lnSpc>
                <a:spcPct val="100000"/>
              </a:lnSpc>
              <a:spcBef>
                <a:spcPts val="540"/>
              </a:spcBef>
              <a:spcAft>
                <a:spcPts val="0"/>
              </a:spcAft>
              <a:buSzPts val="3600"/>
              <a:buNone/>
            </a:pPr>
            <a:endParaRPr sz="2700">
              <a:solidFill>
                <a:srgbClr val="003B49"/>
              </a:solidFill>
            </a:endParaRPr>
          </a:p>
        </p:txBody>
      </p:sp>
      <p:sp>
        <p:nvSpPr>
          <p:cNvPr id="214" name="Google Shape;214;p2"/>
          <p:cNvSpPr txBox="1">
            <a:spLocks noGrp="1"/>
          </p:cNvSpPr>
          <p:nvPr>
            <p:ph type="body" idx="2"/>
          </p:nvPr>
        </p:nvSpPr>
        <p:spPr>
          <a:xfrm>
            <a:off x="510790" y="1342503"/>
            <a:ext cx="8184662" cy="743999"/>
          </a:xfrm>
          <a:prstGeom prst="rect">
            <a:avLst/>
          </a:prstGeom>
          <a:noFill/>
          <a:ln>
            <a:noFill/>
          </a:ln>
        </p:spPr>
        <p:txBody>
          <a:bodyPr spcFirstLastPara="1" wrap="square" lIns="68550" tIns="34275" rIns="68550" bIns="34275" anchor="t" anchorCtr="0">
            <a:noAutofit/>
          </a:bodyPr>
          <a:lstStyle/>
          <a:p>
            <a:pPr marL="0" lvl="0" indent="0" algn="l" rtl="0">
              <a:lnSpc>
                <a:spcPct val="90000"/>
              </a:lnSpc>
              <a:spcBef>
                <a:spcPts val="0"/>
              </a:spcBef>
              <a:spcAft>
                <a:spcPts val="0"/>
              </a:spcAft>
              <a:buSzPts val="3600"/>
              <a:buNone/>
            </a:pPr>
            <a:r>
              <a:rPr lang="en-US" sz="2700"/>
              <a:t>Meeting procedure</a:t>
            </a:r>
            <a:endParaRPr sz="27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1"/>
          <p:cNvSpPr txBox="1">
            <a:spLocks noGrp="1"/>
          </p:cNvSpPr>
          <p:nvPr>
            <p:ph type="body" idx="2"/>
          </p:nvPr>
        </p:nvSpPr>
        <p:spPr>
          <a:xfrm>
            <a:off x="659305" y="337339"/>
            <a:ext cx="8184662" cy="74399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09E2F"/>
              </a:buClr>
              <a:buSzPts val="3000"/>
              <a:buNone/>
            </a:pPr>
            <a:r>
              <a:rPr lang="en-US"/>
              <a:t>Campus Matters: Administrative Review</a:t>
            </a:r>
            <a:endParaRPr/>
          </a:p>
        </p:txBody>
      </p:sp>
      <p:pic>
        <p:nvPicPr>
          <p:cNvPr id="339" name="Google Shape;339;p21" descr="Text  Description automatically generated"/>
          <p:cNvPicPr preferRelativeResize="0"/>
          <p:nvPr/>
        </p:nvPicPr>
        <p:blipFill rotWithShape="1">
          <a:blip r:embed="rId3">
            <a:alphaModFix/>
          </a:blip>
          <a:srcRect t="12886" b="5114"/>
          <a:stretch/>
        </p:blipFill>
        <p:spPr>
          <a:xfrm>
            <a:off x="2496199" y="1081338"/>
            <a:ext cx="3921081" cy="3749809"/>
          </a:xfrm>
          <a:prstGeom prst="rect">
            <a:avLst/>
          </a:prstGeom>
          <a:noFill/>
          <a:ln w="57150" cap="flat" cmpd="sng">
            <a:solidFill>
              <a:srgbClr val="509E2F"/>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2"/>
          <p:cNvSpPr txBox="1">
            <a:spLocks noGrp="1"/>
          </p:cNvSpPr>
          <p:nvPr>
            <p:ph type="body" idx="1"/>
          </p:nvPr>
        </p:nvSpPr>
        <p:spPr>
          <a:xfrm>
            <a:off x="567096" y="1302545"/>
            <a:ext cx="8196210" cy="277603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509E2F"/>
              </a:buClr>
              <a:buSzPts val="2400"/>
              <a:buFont typeface="Merriweather Sans"/>
              <a:buChar char="&gt;"/>
            </a:pPr>
            <a:r>
              <a:rPr lang="en-US"/>
              <a:t>There is a discussion underway for some changes on the campus P&amp;T committee, and anyone interested should contact their department's representative on the Tenure Policy Committee.</a:t>
            </a:r>
            <a:endParaRPr/>
          </a:p>
        </p:txBody>
      </p:sp>
      <p:sp>
        <p:nvSpPr>
          <p:cNvPr id="345" name="Google Shape;345;p22"/>
          <p:cNvSpPr txBox="1">
            <a:spLocks noGrp="1"/>
          </p:cNvSpPr>
          <p:nvPr>
            <p:ph type="body" idx="2"/>
          </p:nvPr>
        </p:nvSpPr>
        <p:spPr>
          <a:xfrm>
            <a:off x="659305" y="184417"/>
            <a:ext cx="8349514" cy="952515"/>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509E2F"/>
              </a:buClr>
              <a:buSzPts val="3000"/>
              <a:buNone/>
            </a:pPr>
            <a:r>
              <a:rPr lang="en-US"/>
              <a:t>Campus Matters: </a:t>
            </a:r>
            <a:endParaRPr/>
          </a:p>
          <a:p>
            <a:pPr marL="0" lvl="0" indent="0" algn="l" rtl="0">
              <a:lnSpc>
                <a:spcPct val="90000"/>
              </a:lnSpc>
              <a:spcBef>
                <a:spcPts val="600"/>
              </a:spcBef>
              <a:spcAft>
                <a:spcPts val="0"/>
              </a:spcAft>
              <a:buClr>
                <a:srgbClr val="509E2F"/>
              </a:buClr>
              <a:buSzPts val="3000"/>
              <a:buNone/>
            </a:pPr>
            <a:r>
              <a:rPr lang="en-US"/>
              <a:t>P&amp;T Committee/Tenure Policy Committee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3"/>
          <p:cNvSpPr txBox="1">
            <a:spLocks noGrp="1"/>
          </p:cNvSpPr>
          <p:nvPr>
            <p:ph type="body" idx="1"/>
          </p:nvPr>
        </p:nvSpPr>
        <p:spPr>
          <a:xfrm>
            <a:off x="659305" y="1302544"/>
            <a:ext cx="8196210" cy="330019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509E2F"/>
              </a:buClr>
              <a:buSzPts val="2400"/>
              <a:buFont typeface="Merriweather Sans"/>
              <a:buChar char="&gt;"/>
            </a:pPr>
            <a:r>
              <a:rPr lang="en-US"/>
              <a:t>April 20</a:t>
            </a:r>
            <a:endParaRPr/>
          </a:p>
          <a:p>
            <a:pPr marL="342900" lvl="0" indent="-342900" algn="l" rtl="0">
              <a:spcBef>
                <a:spcPts val="480"/>
              </a:spcBef>
              <a:spcAft>
                <a:spcPts val="0"/>
              </a:spcAft>
              <a:buClr>
                <a:srgbClr val="509E2F"/>
              </a:buClr>
              <a:buSzPts val="2400"/>
              <a:buFont typeface="Merriweather Sans"/>
              <a:buChar char="&gt;"/>
            </a:pPr>
            <a:r>
              <a:rPr lang="en-US"/>
              <a:t>No agenda yet</a:t>
            </a:r>
            <a:endParaRPr/>
          </a:p>
          <a:p>
            <a:pPr marL="342900" lvl="0" indent="-342900" algn="l" rtl="0">
              <a:spcBef>
                <a:spcPts val="480"/>
              </a:spcBef>
              <a:spcAft>
                <a:spcPts val="0"/>
              </a:spcAft>
              <a:buClr>
                <a:srgbClr val="509E2F"/>
              </a:buClr>
              <a:buSzPts val="2400"/>
              <a:buFont typeface="Merriweather Sans"/>
              <a:buChar char="&gt;"/>
            </a:pPr>
            <a:r>
              <a:rPr lang="en-US"/>
              <a:t>They’ll discuss: Test optional and approve our By-Laws</a:t>
            </a:r>
            <a:endParaRPr/>
          </a:p>
          <a:p>
            <a:pPr marL="342900" lvl="0" indent="-342900" algn="l" rtl="0">
              <a:spcBef>
                <a:spcPts val="480"/>
              </a:spcBef>
              <a:spcAft>
                <a:spcPts val="0"/>
              </a:spcAft>
              <a:buClr>
                <a:srgbClr val="509E2F"/>
              </a:buClr>
              <a:buSzPts val="2400"/>
              <a:buFont typeface="Merriweather Sans"/>
              <a:buChar char="&gt;"/>
            </a:pPr>
            <a:r>
              <a:rPr lang="en-US"/>
              <a:t>Student/Curator Luncheon</a:t>
            </a:r>
            <a:endParaRPr/>
          </a:p>
          <a:p>
            <a:pPr marL="742950" lvl="1" indent="-285750" algn="l" rtl="0">
              <a:spcBef>
                <a:spcPts val="400"/>
              </a:spcBef>
              <a:spcAft>
                <a:spcPts val="0"/>
              </a:spcAft>
              <a:buClr>
                <a:srgbClr val="509E2F"/>
              </a:buClr>
              <a:buSzPts val="2000"/>
              <a:buChar char="–"/>
            </a:pPr>
            <a:r>
              <a:rPr lang="en-US"/>
              <a:t>We had over 40 students nominated to present and meet with Curators </a:t>
            </a:r>
            <a:endParaRPr/>
          </a:p>
          <a:p>
            <a:pPr marL="742950" lvl="1" indent="-285750" algn="l" rtl="0">
              <a:spcBef>
                <a:spcPts val="400"/>
              </a:spcBef>
              <a:spcAft>
                <a:spcPts val="0"/>
              </a:spcAft>
              <a:buClr>
                <a:srgbClr val="509E2F"/>
              </a:buClr>
              <a:buSzPts val="2000"/>
              <a:buChar char="–"/>
            </a:pPr>
            <a:r>
              <a:rPr lang="en-US"/>
              <a:t>We have chosen 8, with representation from all 3 colleges</a:t>
            </a:r>
            <a:endParaRPr/>
          </a:p>
        </p:txBody>
      </p:sp>
      <p:sp>
        <p:nvSpPr>
          <p:cNvPr id="351" name="Google Shape;351;p23"/>
          <p:cNvSpPr txBox="1">
            <a:spLocks noGrp="1"/>
          </p:cNvSpPr>
          <p:nvPr>
            <p:ph type="body" idx="2"/>
          </p:nvPr>
        </p:nvSpPr>
        <p:spPr>
          <a:xfrm>
            <a:off x="659305" y="392933"/>
            <a:ext cx="8184662" cy="74399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09E2F"/>
              </a:buClr>
              <a:buSzPts val="3000"/>
              <a:buNone/>
            </a:pPr>
            <a:r>
              <a:rPr lang="en-US"/>
              <a:t>Campus Matters: Board of Curators Meeting</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4"/>
          <p:cNvSpPr txBox="1">
            <a:spLocks noGrp="1"/>
          </p:cNvSpPr>
          <p:nvPr>
            <p:ph type="body" idx="1"/>
          </p:nvPr>
        </p:nvSpPr>
        <p:spPr>
          <a:xfrm>
            <a:off x="671757" y="1381535"/>
            <a:ext cx="6972300" cy="276025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03B49"/>
              </a:buClr>
              <a:buSzPts val="5000"/>
              <a:buNone/>
            </a:pPr>
            <a:r>
              <a:rPr lang="en-US"/>
              <a:t>Questions?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25"/>
          <p:cNvSpPr txBox="1">
            <a:spLocks noGrp="1"/>
          </p:cNvSpPr>
          <p:nvPr>
            <p:ph type="body" idx="1"/>
          </p:nvPr>
        </p:nvSpPr>
        <p:spPr>
          <a:xfrm>
            <a:off x="510791" y="2282219"/>
            <a:ext cx="8197114" cy="2005343"/>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3600"/>
              <a:buNone/>
            </a:pPr>
            <a:r>
              <a:rPr lang="en-US" sz="2700"/>
              <a:t>IV.	Campus Reports</a:t>
            </a:r>
            <a:endParaRPr/>
          </a:p>
          <a:p>
            <a:pPr marL="644129" lvl="1" indent="-644129" algn="l" rtl="0">
              <a:lnSpc>
                <a:spcPct val="100000"/>
              </a:lnSpc>
              <a:spcBef>
                <a:spcPts val="540"/>
              </a:spcBef>
              <a:spcAft>
                <a:spcPts val="0"/>
              </a:spcAft>
              <a:buClr>
                <a:srgbClr val="003B49"/>
              </a:buClr>
              <a:buSzPts val="3600"/>
              <a:buNone/>
            </a:pPr>
            <a:r>
              <a:rPr lang="en-US" sz="2700">
                <a:solidFill>
                  <a:srgbClr val="003B49"/>
                </a:solidFill>
              </a:rPr>
              <a:t>	A.	Staff Council</a:t>
            </a:r>
            <a:endParaRPr/>
          </a:p>
          <a:p>
            <a:pPr marL="644129" lvl="1" indent="-644129" algn="l" rtl="0">
              <a:lnSpc>
                <a:spcPct val="100000"/>
              </a:lnSpc>
              <a:spcBef>
                <a:spcPts val="540"/>
              </a:spcBef>
              <a:spcAft>
                <a:spcPts val="0"/>
              </a:spcAft>
              <a:buClr>
                <a:srgbClr val="003B49"/>
              </a:buClr>
              <a:buSzPts val="3600"/>
              <a:buNone/>
            </a:pPr>
            <a:r>
              <a:rPr lang="en-US" sz="2700">
                <a:solidFill>
                  <a:srgbClr val="003B49"/>
                </a:solidFill>
              </a:rPr>
              <a:t>			M. Fowler</a:t>
            </a:r>
            <a:endParaRPr/>
          </a:p>
          <a:p>
            <a:pPr marL="644129" lvl="1" indent="-644129" algn="l" rtl="0">
              <a:lnSpc>
                <a:spcPct val="100000"/>
              </a:lnSpc>
              <a:spcBef>
                <a:spcPts val="540"/>
              </a:spcBef>
              <a:spcAft>
                <a:spcPts val="0"/>
              </a:spcAft>
              <a:buClr>
                <a:srgbClr val="003B49"/>
              </a:buClr>
              <a:buSzPts val="3600"/>
              <a:buNone/>
            </a:pPr>
            <a:r>
              <a:rPr lang="en-US" sz="2700">
                <a:solidFill>
                  <a:srgbClr val="003B49"/>
                </a:solidFill>
              </a:rPr>
              <a:t>		</a:t>
            </a:r>
            <a:endParaRPr/>
          </a:p>
        </p:txBody>
      </p:sp>
      <p:sp>
        <p:nvSpPr>
          <p:cNvPr id="362" name="Google Shape;362;p25"/>
          <p:cNvSpPr txBox="1">
            <a:spLocks noGrp="1"/>
          </p:cNvSpPr>
          <p:nvPr>
            <p:ph type="body" idx="2"/>
          </p:nvPr>
        </p:nvSpPr>
        <p:spPr>
          <a:xfrm>
            <a:off x="510790" y="1342503"/>
            <a:ext cx="8184662" cy="743999"/>
          </a:xfrm>
          <a:prstGeom prst="rect">
            <a:avLst/>
          </a:prstGeom>
          <a:noFill/>
          <a:ln>
            <a:noFill/>
          </a:ln>
        </p:spPr>
        <p:txBody>
          <a:bodyPr spcFirstLastPara="1" wrap="square" lIns="68550" tIns="34275" rIns="68550" bIns="34275" anchor="t" anchorCtr="0">
            <a:noAutofit/>
          </a:bodyPr>
          <a:lstStyle/>
          <a:p>
            <a:pPr marL="0" lvl="0" indent="0" algn="l" rtl="0">
              <a:lnSpc>
                <a:spcPct val="90000"/>
              </a:lnSpc>
              <a:spcBef>
                <a:spcPts val="0"/>
              </a:spcBef>
              <a:spcAft>
                <a:spcPts val="0"/>
              </a:spcAft>
              <a:buSzPts val="3600"/>
              <a:buNone/>
            </a:pPr>
            <a:r>
              <a:rPr lang="en-US" sz="2700"/>
              <a:t>Agenda</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6"/>
          <p:cNvSpPr txBox="1">
            <a:spLocks noGrp="1"/>
          </p:cNvSpPr>
          <p:nvPr>
            <p:ph type="body" idx="1"/>
          </p:nvPr>
        </p:nvSpPr>
        <p:spPr>
          <a:xfrm>
            <a:off x="510791" y="2282219"/>
            <a:ext cx="8197114" cy="2005343"/>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3600"/>
              <a:buNone/>
            </a:pPr>
            <a:r>
              <a:rPr lang="en-US" sz="2700" dirty="0"/>
              <a:t>IV.	Campus Reports</a:t>
            </a:r>
            <a:endParaRPr dirty="0"/>
          </a:p>
          <a:p>
            <a:pPr marL="644129" lvl="1" indent="-644129" algn="l" rtl="0">
              <a:lnSpc>
                <a:spcPct val="100000"/>
              </a:lnSpc>
              <a:spcBef>
                <a:spcPts val="540"/>
              </a:spcBef>
              <a:spcAft>
                <a:spcPts val="0"/>
              </a:spcAft>
              <a:buClr>
                <a:srgbClr val="003B49"/>
              </a:buClr>
              <a:buSzPts val="3600"/>
              <a:buNone/>
            </a:pPr>
            <a:r>
              <a:rPr lang="en-US" sz="2700" dirty="0">
                <a:solidFill>
                  <a:srgbClr val="003B49"/>
                </a:solidFill>
              </a:rPr>
              <a:t>	B.	Student Council</a:t>
            </a:r>
            <a:endParaRPr dirty="0"/>
          </a:p>
          <a:p>
            <a:pPr marL="644129" lvl="1" indent="-644129" algn="l" rtl="0">
              <a:lnSpc>
                <a:spcPct val="100000"/>
              </a:lnSpc>
              <a:spcBef>
                <a:spcPts val="300"/>
              </a:spcBef>
              <a:spcAft>
                <a:spcPts val="0"/>
              </a:spcAft>
              <a:buSzPts val="2000"/>
              <a:buNone/>
            </a:pPr>
            <a:r>
              <a:rPr lang="en-US" sz="2700" dirty="0">
                <a:solidFill>
                  <a:srgbClr val="003B49"/>
                </a:solidFill>
              </a:rPr>
              <a:t>			W. Retzlaff </a:t>
            </a:r>
          </a:p>
          <a:p>
            <a:pPr marL="644129" lvl="1" indent="-644129" algn="l" rtl="0">
              <a:lnSpc>
                <a:spcPct val="100000"/>
              </a:lnSpc>
              <a:spcBef>
                <a:spcPts val="300"/>
              </a:spcBef>
              <a:spcAft>
                <a:spcPts val="0"/>
              </a:spcAft>
              <a:buSzPts val="2000"/>
              <a:buNone/>
            </a:pPr>
            <a:r>
              <a:rPr lang="en-US" sz="2700" dirty="0">
                <a:solidFill>
                  <a:srgbClr val="003B49"/>
                </a:solidFill>
              </a:rPr>
              <a:t>			(No report)</a:t>
            </a:r>
            <a:endParaRPr dirty="0"/>
          </a:p>
          <a:p>
            <a:pPr marL="644129" lvl="1" indent="-644129" algn="l" rtl="0">
              <a:lnSpc>
                <a:spcPct val="100000"/>
              </a:lnSpc>
              <a:spcBef>
                <a:spcPts val="300"/>
              </a:spcBef>
              <a:spcAft>
                <a:spcPts val="0"/>
              </a:spcAft>
              <a:buSzPts val="2000"/>
              <a:buNone/>
            </a:pPr>
            <a:r>
              <a:rPr lang="en-US" sz="2700" dirty="0">
                <a:solidFill>
                  <a:srgbClr val="003B49"/>
                </a:solidFill>
              </a:rPr>
              <a:t>	</a:t>
            </a:r>
            <a:endParaRPr dirty="0"/>
          </a:p>
          <a:p>
            <a:pPr marL="644129" lvl="1" indent="-644129" algn="l" rtl="0">
              <a:lnSpc>
                <a:spcPct val="100000"/>
              </a:lnSpc>
              <a:spcBef>
                <a:spcPts val="420"/>
              </a:spcBef>
              <a:spcAft>
                <a:spcPts val="0"/>
              </a:spcAft>
              <a:buClr>
                <a:srgbClr val="003B49"/>
              </a:buClr>
              <a:buSzPts val="2800"/>
              <a:buNone/>
            </a:pPr>
            <a:r>
              <a:rPr lang="en-US" sz="2100" dirty="0">
                <a:solidFill>
                  <a:srgbClr val="003B49"/>
                </a:solidFill>
              </a:rPr>
              <a:t>				</a:t>
            </a:r>
            <a:endParaRPr dirty="0"/>
          </a:p>
          <a:p>
            <a:pPr marL="644129" lvl="1" indent="-644129" algn="l" rtl="0">
              <a:lnSpc>
                <a:spcPct val="100000"/>
              </a:lnSpc>
              <a:spcBef>
                <a:spcPts val="420"/>
              </a:spcBef>
              <a:spcAft>
                <a:spcPts val="0"/>
              </a:spcAft>
              <a:buClr>
                <a:srgbClr val="003B49"/>
              </a:buClr>
              <a:buSzPts val="2800"/>
              <a:buNone/>
            </a:pPr>
            <a:r>
              <a:rPr lang="en-US" sz="2100" dirty="0">
                <a:solidFill>
                  <a:srgbClr val="003B49"/>
                </a:solidFill>
              </a:rPr>
              <a:t>		</a:t>
            </a:r>
            <a:endParaRPr dirty="0"/>
          </a:p>
          <a:p>
            <a:pPr marL="4763" lvl="0" indent="-4763" algn="l" rtl="0">
              <a:lnSpc>
                <a:spcPct val="100000"/>
              </a:lnSpc>
              <a:spcBef>
                <a:spcPts val="540"/>
              </a:spcBef>
              <a:spcAft>
                <a:spcPts val="0"/>
              </a:spcAft>
              <a:buSzPts val="3600"/>
              <a:buNone/>
            </a:pPr>
            <a:endParaRPr sz="2700" dirty="0"/>
          </a:p>
        </p:txBody>
      </p:sp>
      <p:sp>
        <p:nvSpPr>
          <p:cNvPr id="368" name="Google Shape;368;p26"/>
          <p:cNvSpPr txBox="1">
            <a:spLocks noGrp="1"/>
          </p:cNvSpPr>
          <p:nvPr>
            <p:ph type="body" idx="2"/>
          </p:nvPr>
        </p:nvSpPr>
        <p:spPr>
          <a:xfrm>
            <a:off x="510790" y="1342503"/>
            <a:ext cx="8184662" cy="743999"/>
          </a:xfrm>
          <a:prstGeom prst="rect">
            <a:avLst/>
          </a:prstGeom>
          <a:noFill/>
          <a:ln>
            <a:noFill/>
          </a:ln>
        </p:spPr>
        <p:txBody>
          <a:bodyPr spcFirstLastPara="1" wrap="square" lIns="68550" tIns="34275" rIns="68550" bIns="34275" anchor="t" anchorCtr="0">
            <a:noAutofit/>
          </a:bodyPr>
          <a:lstStyle/>
          <a:p>
            <a:pPr marL="0" lvl="0" indent="0" algn="l" rtl="0">
              <a:lnSpc>
                <a:spcPct val="90000"/>
              </a:lnSpc>
              <a:spcBef>
                <a:spcPts val="0"/>
              </a:spcBef>
              <a:spcAft>
                <a:spcPts val="0"/>
              </a:spcAft>
              <a:buSzPts val="3600"/>
              <a:buNone/>
            </a:pPr>
            <a:r>
              <a:rPr lang="en-US" sz="2700"/>
              <a:t>Agenda</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7"/>
          <p:cNvSpPr txBox="1">
            <a:spLocks noGrp="1"/>
          </p:cNvSpPr>
          <p:nvPr>
            <p:ph type="body" idx="1"/>
          </p:nvPr>
        </p:nvSpPr>
        <p:spPr>
          <a:xfrm>
            <a:off x="510791" y="2282219"/>
            <a:ext cx="8197114" cy="2005343"/>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3600"/>
              <a:buNone/>
            </a:pPr>
            <a:r>
              <a:rPr lang="en-US" sz="2700"/>
              <a:t>IV.	Campus Reports</a:t>
            </a:r>
            <a:endParaRPr/>
          </a:p>
          <a:p>
            <a:pPr marL="644129" lvl="1" indent="-644129" algn="l" rtl="0">
              <a:lnSpc>
                <a:spcPct val="100000"/>
              </a:lnSpc>
              <a:spcBef>
                <a:spcPts val="540"/>
              </a:spcBef>
              <a:spcAft>
                <a:spcPts val="0"/>
              </a:spcAft>
              <a:buClr>
                <a:srgbClr val="003B49"/>
              </a:buClr>
              <a:buSzPts val="3600"/>
              <a:buNone/>
            </a:pPr>
            <a:r>
              <a:rPr lang="en-US" sz="2700">
                <a:solidFill>
                  <a:srgbClr val="003B49"/>
                </a:solidFill>
              </a:rPr>
              <a:t>	C.	Council of Graduate Students</a:t>
            </a:r>
            <a:endParaRPr/>
          </a:p>
          <a:p>
            <a:pPr marL="644129" lvl="1" indent="-644129" algn="l" rtl="0">
              <a:lnSpc>
                <a:spcPct val="100000"/>
              </a:lnSpc>
              <a:spcBef>
                <a:spcPts val="540"/>
              </a:spcBef>
              <a:spcAft>
                <a:spcPts val="0"/>
              </a:spcAft>
              <a:buClr>
                <a:srgbClr val="003B49"/>
              </a:buClr>
              <a:buSzPts val="3600"/>
              <a:buNone/>
            </a:pPr>
            <a:r>
              <a:rPr lang="en-US" sz="2700">
                <a:solidFill>
                  <a:srgbClr val="003B49"/>
                </a:solidFill>
              </a:rPr>
              <a:t>			M. Twarakavi </a:t>
            </a:r>
            <a:endParaRPr/>
          </a:p>
          <a:p>
            <a:pPr marL="644129" lvl="1" indent="-644129" algn="l" rtl="0">
              <a:lnSpc>
                <a:spcPct val="100000"/>
              </a:lnSpc>
              <a:spcBef>
                <a:spcPts val="540"/>
              </a:spcBef>
              <a:spcAft>
                <a:spcPts val="0"/>
              </a:spcAft>
              <a:buClr>
                <a:srgbClr val="003B49"/>
              </a:buClr>
              <a:buSzPts val="3600"/>
              <a:buNone/>
            </a:pPr>
            <a:r>
              <a:rPr lang="en-US" sz="2700">
                <a:solidFill>
                  <a:srgbClr val="003B49"/>
                </a:solidFill>
              </a:rPr>
              <a:t>			(No report)</a:t>
            </a:r>
            <a:r>
              <a:rPr lang="en-US" sz="2100">
                <a:solidFill>
                  <a:srgbClr val="003B49"/>
                </a:solidFill>
              </a:rPr>
              <a:t>	</a:t>
            </a:r>
            <a:endParaRPr/>
          </a:p>
          <a:p>
            <a:pPr marL="644129" lvl="1" indent="-644129" algn="l" rtl="0">
              <a:lnSpc>
                <a:spcPct val="100000"/>
              </a:lnSpc>
              <a:spcBef>
                <a:spcPts val="540"/>
              </a:spcBef>
              <a:spcAft>
                <a:spcPts val="0"/>
              </a:spcAft>
              <a:buClr>
                <a:srgbClr val="003B49"/>
              </a:buClr>
              <a:buSzPts val="3600"/>
              <a:buNone/>
            </a:pPr>
            <a:r>
              <a:rPr lang="en-US" sz="2100">
                <a:solidFill>
                  <a:srgbClr val="003B49"/>
                </a:solidFill>
              </a:rPr>
              <a:t>	</a:t>
            </a:r>
            <a:endParaRPr/>
          </a:p>
          <a:p>
            <a:pPr marL="644129" lvl="1" indent="-644129" algn="l" rtl="0">
              <a:lnSpc>
                <a:spcPct val="100000"/>
              </a:lnSpc>
              <a:spcBef>
                <a:spcPts val="540"/>
              </a:spcBef>
              <a:spcAft>
                <a:spcPts val="0"/>
              </a:spcAft>
              <a:buClr>
                <a:srgbClr val="003B49"/>
              </a:buClr>
              <a:buSzPts val="3600"/>
              <a:buNone/>
            </a:pPr>
            <a:r>
              <a:rPr lang="en-US" sz="2700">
                <a:solidFill>
                  <a:srgbClr val="003B49"/>
                </a:solidFill>
              </a:rPr>
              <a:t>	</a:t>
            </a:r>
            <a:r>
              <a:rPr lang="en-US" sz="2100">
                <a:solidFill>
                  <a:srgbClr val="003B49"/>
                </a:solidFill>
              </a:rPr>
              <a:t>	</a:t>
            </a:r>
            <a:endParaRPr/>
          </a:p>
          <a:p>
            <a:pPr marL="644129" lvl="1" indent="-644129" algn="l" rtl="0">
              <a:lnSpc>
                <a:spcPct val="100000"/>
              </a:lnSpc>
              <a:spcBef>
                <a:spcPts val="420"/>
              </a:spcBef>
              <a:spcAft>
                <a:spcPts val="0"/>
              </a:spcAft>
              <a:buClr>
                <a:srgbClr val="003B49"/>
              </a:buClr>
              <a:buSzPts val="2800"/>
              <a:buNone/>
            </a:pPr>
            <a:r>
              <a:rPr lang="en-US" sz="2100">
                <a:solidFill>
                  <a:srgbClr val="003B49"/>
                </a:solidFill>
              </a:rPr>
              <a:t>		</a:t>
            </a:r>
            <a:endParaRPr/>
          </a:p>
          <a:p>
            <a:pPr marL="4763" lvl="0" indent="-4763" algn="l" rtl="0">
              <a:lnSpc>
                <a:spcPct val="100000"/>
              </a:lnSpc>
              <a:spcBef>
                <a:spcPts val="540"/>
              </a:spcBef>
              <a:spcAft>
                <a:spcPts val="0"/>
              </a:spcAft>
              <a:buSzPts val="3600"/>
              <a:buNone/>
            </a:pPr>
            <a:endParaRPr sz="2700"/>
          </a:p>
        </p:txBody>
      </p:sp>
      <p:sp>
        <p:nvSpPr>
          <p:cNvPr id="374" name="Google Shape;374;p27"/>
          <p:cNvSpPr txBox="1">
            <a:spLocks noGrp="1"/>
          </p:cNvSpPr>
          <p:nvPr>
            <p:ph type="body" idx="2"/>
          </p:nvPr>
        </p:nvSpPr>
        <p:spPr>
          <a:xfrm>
            <a:off x="510790" y="1342503"/>
            <a:ext cx="8184662" cy="743999"/>
          </a:xfrm>
          <a:prstGeom prst="rect">
            <a:avLst/>
          </a:prstGeom>
          <a:noFill/>
          <a:ln>
            <a:noFill/>
          </a:ln>
        </p:spPr>
        <p:txBody>
          <a:bodyPr spcFirstLastPara="1" wrap="square" lIns="68550" tIns="34275" rIns="68550" bIns="34275" anchor="t" anchorCtr="0">
            <a:noAutofit/>
          </a:bodyPr>
          <a:lstStyle/>
          <a:p>
            <a:pPr marL="0" lvl="0" indent="0" algn="l" rtl="0">
              <a:lnSpc>
                <a:spcPct val="90000"/>
              </a:lnSpc>
              <a:spcBef>
                <a:spcPts val="0"/>
              </a:spcBef>
              <a:spcAft>
                <a:spcPts val="0"/>
              </a:spcAft>
              <a:buSzPts val="3600"/>
              <a:buNone/>
            </a:pPr>
            <a:r>
              <a:rPr lang="en-US" sz="2700"/>
              <a:t>Agenda</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8"/>
          <p:cNvSpPr txBox="1">
            <a:spLocks noGrp="1"/>
          </p:cNvSpPr>
          <p:nvPr>
            <p:ph type="body" idx="1"/>
          </p:nvPr>
        </p:nvSpPr>
        <p:spPr>
          <a:xfrm>
            <a:off x="510791" y="2282219"/>
            <a:ext cx="8197114" cy="2005343"/>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3600"/>
              <a:buNone/>
            </a:pPr>
            <a:r>
              <a:rPr lang="en-US" sz="2700"/>
              <a:t>V. Special Topics Report</a:t>
            </a:r>
            <a:endParaRPr/>
          </a:p>
          <a:p>
            <a:pPr marL="0" lvl="0" indent="0" algn="l" rtl="0">
              <a:lnSpc>
                <a:spcPct val="100000"/>
              </a:lnSpc>
              <a:spcBef>
                <a:spcPts val="540"/>
              </a:spcBef>
              <a:spcAft>
                <a:spcPts val="0"/>
              </a:spcAft>
              <a:buSzPts val="3600"/>
              <a:buNone/>
            </a:pPr>
            <a:r>
              <a:rPr lang="en-US" sz="2700"/>
              <a:t>	</a:t>
            </a:r>
            <a:r>
              <a:rPr lang="en-US" sz="2700">
                <a:solidFill>
                  <a:srgbClr val="003B49"/>
                </a:solidFill>
              </a:rPr>
              <a:t>A.	Administrative Reorganization</a:t>
            </a:r>
            <a:br>
              <a:rPr lang="en-US" sz="2700">
                <a:solidFill>
                  <a:srgbClr val="003B49"/>
                </a:solidFill>
              </a:rPr>
            </a:br>
            <a:r>
              <a:rPr lang="en-US" sz="2700">
                <a:solidFill>
                  <a:srgbClr val="003B49"/>
                </a:solidFill>
              </a:rPr>
              <a:t>		C. Potts</a:t>
            </a:r>
            <a:endParaRPr/>
          </a:p>
          <a:p>
            <a:pPr marL="0" lvl="0" indent="0" algn="l" rtl="0">
              <a:lnSpc>
                <a:spcPct val="100000"/>
              </a:lnSpc>
              <a:spcBef>
                <a:spcPts val="540"/>
              </a:spcBef>
              <a:spcAft>
                <a:spcPts val="0"/>
              </a:spcAft>
              <a:buClr>
                <a:srgbClr val="003B49"/>
              </a:buClr>
              <a:buSzPts val="3600"/>
              <a:buNone/>
            </a:pPr>
            <a:r>
              <a:rPr lang="en-US" sz="2700">
                <a:solidFill>
                  <a:srgbClr val="003B49"/>
                </a:solidFill>
              </a:rPr>
              <a:t>		</a:t>
            </a:r>
            <a:endParaRPr/>
          </a:p>
          <a:p>
            <a:pPr marL="0" lvl="0" indent="0" algn="l" rtl="0">
              <a:lnSpc>
                <a:spcPct val="100000"/>
              </a:lnSpc>
              <a:spcBef>
                <a:spcPts val="540"/>
              </a:spcBef>
              <a:spcAft>
                <a:spcPts val="0"/>
              </a:spcAft>
              <a:buSzPts val="3600"/>
              <a:buNone/>
            </a:pPr>
            <a:r>
              <a:rPr lang="en-US" sz="2700" b="1"/>
              <a:t>	</a:t>
            </a:r>
            <a:endParaRPr/>
          </a:p>
        </p:txBody>
      </p:sp>
      <p:sp>
        <p:nvSpPr>
          <p:cNvPr id="380" name="Google Shape;380;p28"/>
          <p:cNvSpPr txBox="1">
            <a:spLocks noGrp="1"/>
          </p:cNvSpPr>
          <p:nvPr>
            <p:ph type="body" idx="2"/>
          </p:nvPr>
        </p:nvSpPr>
        <p:spPr>
          <a:xfrm>
            <a:off x="510790" y="1342503"/>
            <a:ext cx="8184662" cy="743999"/>
          </a:xfrm>
          <a:prstGeom prst="rect">
            <a:avLst/>
          </a:prstGeom>
          <a:noFill/>
          <a:ln>
            <a:noFill/>
          </a:ln>
        </p:spPr>
        <p:txBody>
          <a:bodyPr spcFirstLastPara="1" wrap="square" lIns="68550" tIns="34275" rIns="68550" bIns="34275" anchor="t" anchorCtr="0">
            <a:noAutofit/>
          </a:bodyPr>
          <a:lstStyle/>
          <a:p>
            <a:pPr marL="4763" lvl="0" indent="-4763" algn="l" rtl="0">
              <a:lnSpc>
                <a:spcPct val="90000"/>
              </a:lnSpc>
              <a:spcBef>
                <a:spcPts val="0"/>
              </a:spcBef>
              <a:spcAft>
                <a:spcPts val="0"/>
              </a:spcAft>
              <a:buSzPts val="3600"/>
              <a:buNone/>
            </a:pPr>
            <a:r>
              <a:rPr lang="en-US" sz="2700"/>
              <a:t>Agenda</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9"/>
          <p:cNvSpPr txBox="1">
            <a:spLocks noGrp="1"/>
          </p:cNvSpPr>
          <p:nvPr>
            <p:ph type="body" idx="1"/>
          </p:nvPr>
        </p:nvSpPr>
        <p:spPr>
          <a:xfrm>
            <a:off x="510791" y="2282219"/>
            <a:ext cx="8197114" cy="2005343"/>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3600"/>
              <a:buNone/>
            </a:pPr>
            <a:r>
              <a:rPr lang="en-US" sz="2700"/>
              <a:t>VI. Reports of Standing Committees</a:t>
            </a:r>
            <a:endParaRPr/>
          </a:p>
          <a:p>
            <a:pPr marL="0" lvl="0" indent="0" algn="l" rtl="0">
              <a:lnSpc>
                <a:spcPct val="100000"/>
              </a:lnSpc>
              <a:spcBef>
                <a:spcPts val="540"/>
              </a:spcBef>
              <a:spcAft>
                <a:spcPts val="0"/>
              </a:spcAft>
              <a:buSzPts val="3600"/>
              <a:buNone/>
            </a:pPr>
            <a:r>
              <a:rPr lang="en-US" sz="2700"/>
              <a:t>	</a:t>
            </a:r>
            <a:r>
              <a:rPr lang="en-US" sz="2700">
                <a:solidFill>
                  <a:srgbClr val="003B49"/>
                </a:solidFill>
              </a:rPr>
              <a:t>A.	Campus Curricula</a:t>
            </a:r>
            <a:br>
              <a:rPr lang="en-US" sz="2700">
                <a:solidFill>
                  <a:srgbClr val="003B49"/>
                </a:solidFill>
              </a:rPr>
            </a:br>
            <a:r>
              <a:rPr lang="en-US" sz="2700">
                <a:solidFill>
                  <a:srgbClr val="003B49"/>
                </a:solidFill>
              </a:rPr>
              <a:t>		P. DeWitt</a:t>
            </a:r>
            <a:endParaRPr/>
          </a:p>
          <a:p>
            <a:pPr marL="0" lvl="0" indent="0" algn="l" rtl="0">
              <a:lnSpc>
                <a:spcPct val="100000"/>
              </a:lnSpc>
              <a:spcBef>
                <a:spcPts val="540"/>
              </a:spcBef>
              <a:spcAft>
                <a:spcPts val="0"/>
              </a:spcAft>
              <a:buClr>
                <a:srgbClr val="003B49"/>
              </a:buClr>
              <a:buSzPts val="3600"/>
              <a:buNone/>
            </a:pPr>
            <a:r>
              <a:rPr lang="en-US" sz="2700">
                <a:solidFill>
                  <a:srgbClr val="003B49"/>
                </a:solidFill>
              </a:rPr>
              <a:t>		</a:t>
            </a:r>
            <a:endParaRPr/>
          </a:p>
          <a:p>
            <a:pPr marL="0" lvl="0" indent="0" algn="l" rtl="0">
              <a:lnSpc>
                <a:spcPct val="100000"/>
              </a:lnSpc>
              <a:spcBef>
                <a:spcPts val="540"/>
              </a:spcBef>
              <a:spcAft>
                <a:spcPts val="0"/>
              </a:spcAft>
              <a:buSzPts val="3600"/>
              <a:buNone/>
            </a:pPr>
            <a:r>
              <a:rPr lang="en-US" sz="2700" b="1"/>
              <a:t>	</a:t>
            </a:r>
            <a:endParaRPr/>
          </a:p>
        </p:txBody>
      </p:sp>
      <p:sp>
        <p:nvSpPr>
          <p:cNvPr id="386" name="Google Shape;386;p29"/>
          <p:cNvSpPr txBox="1">
            <a:spLocks noGrp="1"/>
          </p:cNvSpPr>
          <p:nvPr>
            <p:ph type="body" idx="2"/>
          </p:nvPr>
        </p:nvSpPr>
        <p:spPr>
          <a:xfrm>
            <a:off x="510790" y="1342503"/>
            <a:ext cx="8184662" cy="743999"/>
          </a:xfrm>
          <a:prstGeom prst="rect">
            <a:avLst/>
          </a:prstGeom>
          <a:noFill/>
          <a:ln>
            <a:noFill/>
          </a:ln>
        </p:spPr>
        <p:txBody>
          <a:bodyPr spcFirstLastPara="1" wrap="square" lIns="68550" tIns="34275" rIns="68550" bIns="34275" anchor="t" anchorCtr="0">
            <a:noAutofit/>
          </a:bodyPr>
          <a:lstStyle/>
          <a:p>
            <a:pPr marL="4763" lvl="0" indent="-4763" algn="l" rtl="0">
              <a:lnSpc>
                <a:spcPct val="90000"/>
              </a:lnSpc>
              <a:spcBef>
                <a:spcPts val="0"/>
              </a:spcBef>
              <a:spcAft>
                <a:spcPts val="0"/>
              </a:spcAft>
              <a:buSzPts val="3600"/>
              <a:buNone/>
            </a:pPr>
            <a:r>
              <a:rPr lang="en-US" sz="2700"/>
              <a:t>Agenda</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30"/>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D88A2"/>
              </a:buClr>
              <a:buSzPts val="900"/>
              <a:buNone/>
            </a:pPr>
            <a:fld id="{00000000-1234-1234-1234-123412341234}" type="slidenum">
              <a:rPr lang="en-US">
                <a:solidFill>
                  <a:srgbClr val="8D88A2"/>
                </a:solidFill>
              </a:rPr>
              <a:t>29</a:t>
            </a:fld>
            <a:endParaRPr>
              <a:solidFill>
                <a:srgbClr val="8D88A2"/>
              </a:solidFill>
            </a:endParaRPr>
          </a:p>
        </p:txBody>
      </p:sp>
      <p:sp>
        <p:nvSpPr>
          <p:cNvPr id="394" name="Google Shape;394;p30"/>
          <p:cNvSpPr txBox="1"/>
          <p:nvPr/>
        </p:nvSpPr>
        <p:spPr>
          <a:xfrm>
            <a:off x="1466637" y="1394460"/>
            <a:ext cx="6107798" cy="28161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0" i="0" u="none" strike="noStrike" cap="none">
                <a:solidFill>
                  <a:srgbClr val="33006F"/>
                </a:solidFill>
                <a:latin typeface="Calibri"/>
                <a:ea typeface="Calibri"/>
                <a:cs typeface="Calibri"/>
                <a:sym typeface="Calibri"/>
              </a:rPr>
              <a:t>CCC Meeting</a:t>
            </a:r>
            <a:br>
              <a:rPr lang="en-US" sz="2700" b="0" i="0" u="none" strike="noStrike" cap="none">
                <a:solidFill>
                  <a:srgbClr val="33006F"/>
                </a:solidFill>
                <a:latin typeface="Calibri"/>
                <a:ea typeface="Calibri"/>
                <a:cs typeface="Calibri"/>
                <a:sym typeface="Calibri"/>
              </a:rPr>
            </a:br>
            <a:r>
              <a:rPr lang="en-US" sz="2700" b="0" i="0" u="none" strike="noStrike" cap="none">
                <a:solidFill>
                  <a:srgbClr val="33006F"/>
                </a:solidFill>
                <a:latin typeface="Calibri"/>
                <a:ea typeface="Calibri"/>
                <a:cs typeface="Calibri"/>
                <a:sym typeface="Calibri"/>
              </a:rPr>
              <a:t>	</a:t>
            </a:r>
            <a:r>
              <a:rPr lang="en-US" sz="2400" b="0" i="0" u="none" strike="noStrike" cap="none">
                <a:solidFill>
                  <a:srgbClr val="33006F"/>
                </a:solidFill>
                <a:latin typeface="Calibri"/>
                <a:ea typeface="Calibri"/>
                <a:cs typeface="Calibri"/>
                <a:sym typeface="Calibri"/>
              </a:rPr>
              <a:t>	- March 2, 2023</a:t>
            </a:r>
            <a:endParaRPr/>
          </a:p>
          <a:p>
            <a:pPr marL="0" marR="0" lvl="0" indent="0" algn="l" rtl="0">
              <a:spcBef>
                <a:spcPts val="0"/>
              </a:spcBef>
              <a:spcAft>
                <a:spcPts val="0"/>
              </a:spcAft>
              <a:buNone/>
            </a:pPr>
            <a:endParaRPr sz="2400" b="0" i="0" u="none" strike="noStrike" cap="none">
              <a:solidFill>
                <a:srgbClr val="33006F"/>
              </a:solidFill>
              <a:latin typeface="Calibri"/>
              <a:ea typeface="Calibri"/>
              <a:cs typeface="Calibri"/>
              <a:sym typeface="Calibri"/>
            </a:endParaRPr>
          </a:p>
          <a:p>
            <a:pPr marL="0" marR="0" lvl="0" indent="0" algn="l" rtl="0">
              <a:spcBef>
                <a:spcPts val="0"/>
              </a:spcBef>
              <a:spcAft>
                <a:spcPts val="0"/>
              </a:spcAft>
              <a:buNone/>
            </a:pPr>
            <a:r>
              <a:rPr lang="en-US" sz="2700" b="0" i="0" u="none" strike="noStrike" cap="none">
                <a:solidFill>
                  <a:srgbClr val="33006F"/>
                </a:solidFill>
                <a:latin typeface="Calibri"/>
                <a:ea typeface="Calibri"/>
                <a:cs typeface="Calibri"/>
                <a:sym typeface="Calibri"/>
              </a:rPr>
              <a:t>Total Committee Activity</a:t>
            </a:r>
            <a:endParaRPr/>
          </a:p>
          <a:p>
            <a:pPr marL="557213" marR="0" lvl="1" indent="-214312" algn="l" rtl="0">
              <a:spcBef>
                <a:spcPts val="0"/>
              </a:spcBef>
              <a:spcAft>
                <a:spcPts val="0"/>
              </a:spcAft>
              <a:buClr>
                <a:srgbClr val="33006F"/>
              </a:buClr>
              <a:buSzPts val="2400"/>
              <a:buFont typeface="Calibri"/>
              <a:buChar char="-"/>
            </a:pPr>
            <a:r>
              <a:rPr lang="en-US" sz="2400" b="0" i="0" u="none" strike="noStrike" cap="none">
                <a:solidFill>
                  <a:srgbClr val="33006F"/>
                </a:solidFill>
                <a:latin typeface="Calibri"/>
                <a:ea typeface="Calibri"/>
                <a:cs typeface="Calibri"/>
                <a:sym typeface="Calibri"/>
              </a:rPr>
              <a:t>4 Course Change Requests (CC Forms)</a:t>
            </a:r>
            <a:endParaRPr/>
          </a:p>
          <a:p>
            <a:pPr marL="557213" marR="0" lvl="1" indent="-214312" algn="l" rtl="0">
              <a:spcBef>
                <a:spcPts val="0"/>
              </a:spcBef>
              <a:spcAft>
                <a:spcPts val="0"/>
              </a:spcAft>
              <a:buClr>
                <a:srgbClr val="33006F"/>
              </a:buClr>
              <a:buSzPts val="2400"/>
              <a:buFont typeface="Calibri"/>
              <a:buChar char="-"/>
            </a:pPr>
            <a:r>
              <a:rPr lang="en-US" sz="2400" b="0" i="0" u="none" strike="noStrike" cap="none">
                <a:solidFill>
                  <a:srgbClr val="33006F"/>
                </a:solidFill>
                <a:latin typeface="Calibri"/>
                <a:ea typeface="Calibri"/>
                <a:cs typeface="Calibri"/>
                <a:sym typeface="Calibri"/>
              </a:rPr>
              <a:t>10 Program Change Forms (PC Forms)</a:t>
            </a:r>
            <a:endParaRPr/>
          </a:p>
          <a:p>
            <a:pPr marL="557213" marR="0" lvl="1" indent="-214312" algn="l" rtl="0">
              <a:spcBef>
                <a:spcPts val="0"/>
              </a:spcBef>
              <a:spcAft>
                <a:spcPts val="0"/>
              </a:spcAft>
              <a:buClr>
                <a:srgbClr val="33006F"/>
              </a:buClr>
              <a:buSzPts val="2400"/>
              <a:buFont typeface="Calibri"/>
              <a:buChar char="-"/>
            </a:pPr>
            <a:r>
              <a:rPr lang="en-US" sz="2400" b="0" i="0" u="none" strike="noStrike" cap="none">
                <a:solidFill>
                  <a:srgbClr val="33006F"/>
                </a:solidFill>
                <a:latin typeface="Calibri"/>
                <a:ea typeface="Calibri"/>
                <a:cs typeface="Calibri"/>
                <a:sym typeface="Calibri"/>
              </a:rPr>
              <a:t>6 Experimental Course Requests (EC Forms)</a:t>
            </a:r>
            <a:endParaRPr/>
          </a:p>
        </p:txBody>
      </p:sp>
      <p:sp>
        <p:nvSpPr>
          <p:cNvPr id="395" name="Google Shape;395;p30"/>
          <p:cNvSpPr txBox="1"/>
          <p:nvPr/>
        </p:nvSpPr>
        <p:spPr>
          <a:xfrm>
            <a:off x="4777894" y="266701"/>
            <a:ext cx="2796540"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b="0" i="0" u="none" strike="noStrike" cap="none">
                <a:solidFill>
                  <a:srgbClr val="33006F"/>
                </a:solidFill>
                <a:latin typeface="Calibri"/>
                <a:ea typeface="Calibri"/>
                <a:cs typeface="Calibri"/>
                <a:sym typeface="Calibri"/>
              </a:rPr>
              <a:t>Campus Curricula Committee Report </a:t>
            </a:r>
            <a:endParaRPr/>
          </a:p>
          <a:p>
            <a:pPr marL="0" marR="0" lvl="0" indent="0" algn="ctr" rtl="0">
              <a:spcBef>
                <a:spcPts val="0"/>
              </a:spcBef>
              <a:spcAft>
                <a:spcPts val="0"/>
              </a:spcAft>
              <a:buNone/>
            </a:pPr>
            <a:r>
              <a:rPr lang="en-US" sz="1350" b="0" i="0" u="none" strike="noStrike" cap="none">
                <a:solidFill>
                  <a:srgbClr val="33006F"/>
                </a:solidFill>
                <a:latin typeface="Calibri"/>
                <a:ea typeface="Calibri"/>
                <a:cs typeface="Calibri"/>
                <a:sym typeface="Calibri"/>
              </a:rPr>
              <a:t>March 23, 2023</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
          <p:cNvSpPr txBox="1">
            <a:spLocks noGrp="1"/>
          </p:cNvSpPr>
          <p:nvPr>
            <p:ph type="body" idx="1"/>
          </p:nvPr>
        </p:nvSpPr>
        <p:spPr>
          <a:xfrm>
            <a:off x="510788" y="2282211"/>
            <a:ext cx="8197200" cy="2455650"/>
          </a:xfrm>
          <a:prstGeom prst="rect">
            <a:avLst/>
          </a:prstGeom>
          <a:noFill/>
          <a:ln>
            <a:noFill/>
          </a:ln>
        </p:spPr>
        <p:txBody>
          <a:bodyPr spcFirstLastPara="1" wrap="square" lIns="68550" tIns="34275" rIns="68550" bIns="34275" anchor="t" anchorCtr="0">
            <a:noAutofit/>
          </a:bodyPr>
          <a:lstStyle/>
          <a:p>
            <a:pPr marL="257175" lvl="0" indent="-238125" algn="l" rtl="0">
              <a:lnSpc>
                <a:spcPct val="150000"/>
              </a:lnSpc>
              <a:spcBef>
                <a:spcPts val="300"/>
              </a:spcBef>
              <a:spcAft>
                <a:spcPts val="0"/>
              </a:spcAft>
              <a:buClr>
                <a:srgbClr val="003B49"/>
              </a:buClr>
              <a:buSzPts val="2000"/>
              <a:buFont typeface="Arial"/>
              <a:buChar char="•"/>
            </a:pPr>
            <a:r>
              <a:rPr lang="en-US" sz="1500">
                <a:solidFill>
                  <a:srgbClr val="003B49"/>
                </a:solidFill>
              </a:rPr>
              <a:t>We will be using Robert's Rules to guide our recording of minutes. </a:t>
            </a:r>
            <a:endParaRPr/>
          </a:p>
          <a:p>
            <a:pPr marL="257175" lvl="0" indent="-257175" algn="l" rtl="0">
              <a:lnSpc>
                <a:spcPct val="150000"/>
              </a:lnSpc>
              <a:spcBef>
                <a:spcPts val="0"/>
              </a:spcBef>
              <a:spcAft>
                <a:spcPts val="0"/>
              </a:spcAft>
              <a:buClr>
                <a:srgbClr val="003B49"/>
              </a:buClr>
              <a:buSzPts val="2000"/>
              <a:buFont typeface="Arial"/>
              <a:buChar char="•"/>
            </a:pPr>
            <a:r>
              <a:rPr lang="en-US" sz="1500">
                <a:solidFill>
                  <a:srgbClr val="003B49"/>
                </a:solidFill>
              </a:rPr>
              <a:t>Robert's Rules of Order say that meeting minutes are simply a summary of what happened at the meeting. </a:t>
            </a:r>
            <a:endParaRPr/>
          </a:p>
          <a:p>
            <a:pPr marL="257175" lvl="0" indent="-257175" algn="l" rtl="0">
              <a:lnSpc>
                <a:spcPct val="150000"/>
              </a:lnSpc>
              <a:spcBef>
                <a:spcPts val="300"/>
              </a:spcBef>
              <a:spcAft>
                <a:spcPts val="0"/>
              </a:spcAft>
              <a:buClr>
                <a:srgbClr val="003B49"/>
              </a:buClr>
              <a:buSzPts val="2000"/>
              <a:buFont typeface="Arial"/>
              <a:buChar char="•"/>
            </a:pPr>
            <a:r>
              <a:rPr lang="en-US" sz="1500">
                <a:solidFill>
                  <a:srgbClr val="003B49"/>
                </a:solidFill>
              </a:rPr>
              <a:t>They are not a play by play of everything that happened or what members said. </a:t>
            </a:r>
            <a:endParaRPr/>
          </a:p>
          <a:p>
            <a:pPr marL="257175" lvl="0" indent="-257175" algn="l" rtl="0">
              <a:lnSpc>
                <a:spcPct val="150000"/>
              </a:lnSpc>
              <a:spcBef>
                <a:spcPts val="300"/>
              </a:spcBef>
              <a:spcAft>
                <a:spcPts val="0"/>
              </a:spcAft>
              <a:buClr>
                <a:srgbClr val="003B49"/>
              </a:buClr>
              <a:buSzPts val="2000"/>
              <a:buFont typeface="Arial"/>
              <a:buChar char="•"/>
            </a:pPr>
            <a:r>
              <a:rPr lang="en-US" sz="1500">
                <a:solidFill>
                  <a:srgbClr val="003B49"/>
                </a:solidFill>
              </a:rPr>
              <a:t>If needed, Faculty Senators may request access to the audio recording of the meeting. Please email </a:t>
            </a:r>
            <a:r>
              <a:rPr lang="en-US" sz="1500" u="sng">
                <a:solidFill>
                  <a:srgbClr val="0070C0"/>
                </a:solidFill>
                <a:hlinkClick r:id="rId3">
                  <a:extLst>
                    <a:ext uri="{A12FA001-AC4F-418D-AE19-62706E023703}">
                      <ahyp:hlinkClr xmlns:ahyp="http://schemas.microsoft.com/office/drawing/2018/hyperlinkcolor" val="tx"/>
                    </a:ext>
                  </a:extLst>
                </a:hlinkClick>
              </a:rPr>
              <a:t>facsenate@mst.edu</a:t>
            </a:r>
            <a:r>
              <a:rPr lang="en-US" sz="1500">
                <a:solidFill>
                  <a:srgbClr val="0070C0"/>
                </a:solidFill>
              </a:rPr>
              <a:t> </a:t>
            </a:r>
            <a:r>
              <a:rPr lang="en-US" sz="1500">
                <a:solidFill>
                  <a:srgbClr val="003B49"/>
                </a:solidFill>
              </a:rPr>
              <a:t>with justification. </a:t>
            </a:r>
            <a:endParaRPr sz="1500">
              <a:solidFill>
                <a:srgbClr val="003B49"/>
              </a:solidFill>
            </a:endParaRPr>
          </a:p>
          <a:p>
            <a:pPr marL="4763" lvl="0" indent="-4763" algn="l" rtl="0">
              <a:lnSpc>
                <a:spcPct val="100000"/>
              </a:lnSpc>
              <a:spcBef>
                <a:spcPts val="300"/>
              </a:spcBef>
              <a:spcAft>
                <a:spcPts val="0"/>
              </a:spcAft>
              <a:buSzPts val="2000"/>
              <a:buNone/>
            </a:pPr>
            <a:endParaRPr sz="1500">
              <a:solidFill>
                <a:srgbClr val="003B49"/>
              </a:solidFill>
            </a:endParaRPr>
          </a:p>
          <a:p>
            <a:pPr marL="4763" lvl="0" indent="-4763" algn="l" rtl="0">
              <a:lnSpc>
                <a:spcPct val="100000"/>
              </a:lnSpc>
              <a:spcBef>
                <a:spcPts val="540"/>
              </a:spcBef>
              <a:spcAft>
                <a:spcPts val="0"/>
              </a:spcAft>
              <a:buSzPts val="3600"/>
              <a:buNone/>
            </a:pPr>
            <a:endParaRPr sz="2700">
              <a:solidFill>
                <a:srgbClr val="003B49"/>
              </a:solidFill>
            </a:endParaRPr>
          </a:p>
          <a:p>
            <a:pPr marL="4763" lvl="0" indent="-4763" algn="l" rtl="0">
              <a:lnSpc>
                <a:spcPct val="100000"/>
              </a:lnSpc>
              <a:spcBef>
                <a:spcPts val="540"/>
              </a:spcBef>
              <a:spcAft>
                <a:spcPts val="0"/>
              </a:spcAft>
              <a:buSzPts val="3600"/>
              <a:buNone/>
            </a:pPr>
            <a:endParaRPr sz="2700">
              <a:solidFill>
                <a:srgbClr val="003B49"/>
              </a:solidFill>
            </a:endParaRPr>
          </a:p>
          <a:p>
            <a:pPr marL="4763" lvl="0" indent="-4763" algn="l" rtl="0">
              <a:lnSpc>
                <a:spcPct val="100000"/>
              </a:lnSpc>
              <a:spcBef>
                <a:spcPts val="540"/>
              </a:spcBef>
              <a:spcAft>
                <a:spcPts val="0"/>
              </a:spcAft>
              <a:buSzPts val="3600"/>
              <a:buNone/>
            </a:pPr>
            <a:endParaRPr sz="2700">
              <a:solidFill>
                <a:srgbClr val="003B49"/>
              </a:solidFill>
            </a:endParaRPr>
          </a:p>
        </p:txBody>
      </p:sp>
      <p:sp>
        <p:nvSpPr>
          <p:cNvPr id="221" name="Google Shape;221;p3"/>
          <p:cNvSpPr txBox="1">
            <a:spLocks noGrp="1"/>
          </p:cNvSpPr>
          <p:nvPr>
            <p:ph type="body" idx="2"/>
          </p:nvPr>
        </p:nvSpPr>
        <p:spPr>
          <a:xfrm>
            <a:off x="510790" y="1342503"/>
            <a:ext cx="8184662" cy="743999"/>
          </a:xfrm>
          <a:prstGeom prst="rect">
            <a:avLst/>
          </a:prstGeom>
          <a:noFill/>
          <a:ln>
            <a:noFill/>
          </a:ln>
        </p:spPr>
        <p:txBody>
          <a:bodyPr spcFirstLastPara="1" wrap="square" lIns="68550" tIns="34275" rIns="68550" bIns="34275" anchor="t" anchorCtr="0">
            <a:noAutofit/>
          </a:bodyPr>
          <a:lstStyle/>
          <a:p>
            <a:pPr marL="0" lvl="0" indent="0" algn="l" rtl="0">
              <a:lnSpc>
                <a:spcPct val="90000"/>
              </a:lnSpc>
              <a:spcBef>
                <a:spcPts val="0"/>
              </a:spcBef>
              <a:spcAft>
                <a:spcPts val="0"/>
              </a:spcAft>
              <a:buSzPts val="3600"/>
              <a:buNone/>
            </a:pPr>
            <a:r>
              <a:rPr lang="en-US" sz="2700"/>
              <a:t>Meeting Minutes</a:t>
            </a:r>
            <a:endParaRPr sz="27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31"/>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D88A2"/>
              </a:buClr>
              <a:buSzPts val="900"/>
              <a:buNone/>
            </a:pPr>
            <a:fld id="{00000000-1234-1234-1234-123412341234}" type="slidenum">
              <a:rPr lang="en-US">
                <a:solidFill>
                  <a:srgbClr val="8D88A2"/>
                </a:solidFill>
              </a:rPr>
              <a:t>30</a:t>
            </a:fld>
            <a:endParaRPr>
              <a:solidFill>
                <a:srgbClr val="8D88A2"/>
              </a:solidFill>
            </a:endParaRPr>
          </a:p>
        </p:txBody>
      </p:sp>
      <p:sp>
        <p:nvSpPr>
          <p:cNvPr id="403" name="Google Shape;403;p31"/>
          <p:cNvSpPr/>
          <p:nvPr/>
        </p:nvSpPr>
        <p:spPr>
          <a:xfrm>
            <a:off x="1143001" y="1129875"/>
            <a:ext cx="6828747" cy="180049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0" i="0" u="none" strike="noStrike" cap="none">
                <a:solidFill>
                  <a:srgbClr val="33006F"/>
                </a:solidFill>
                <a:latin typeface="Calibri"/>
                <a:ea typeface="Calibri"/>
                <a:cs typeface="Calibri"/>
                <a:sym typeface="Calibri"/>
              </a:rPr>
              <a:t>Course Changes (CC) Requested</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File: 4894	BIO SCI 5453 : Forest Insect Diversity &amp; Ecology</a:t>
            </a: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File: 4929	EDUC 4410 : Behavior Management in Special Education</a:t>
            </a: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File: 2319.1	PSYCH 4994 : Psychology in Media</a:t>
            </a: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File: 4931	PSYCH 4995 : Rationality</a:t>
            </a:r>
            <a:endParaRPr sz="1800">
              <a:solidFill>
                <a:srgbClr val="33006F"/>
              </a:solidFill>
              <a:latin typeface="Calibri"/>
              <a:ea typeface="Calibri"/>
              <a:cs typeface="Calibri"/>
              <a:sym typeface="Calibri"/>
            </a:endParaRPr>
          </a:p>
        </p:txBody>
      </p:sp>
      <p:sp>
        <p:nvSpPr>
          <p:cNvPr id="404" name="Google Shape;404;p31"/>
          <p:cNvSpPr txBox="1"/>
          <p:nvPr/>
        </p:nvSpPr>
        <p:spPr>
          <a:xfrm>
            <a:off x="4983480" y="509074"/>
            <a:ext cx="2796540" cy="7155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a:solidFill>
                  <a:srgbClr val="33006F"/>
                </a:solidFill>
                <a:latin typeface="Calibri"/>
                <a:ea typeface="Calibri"/>
                <a:cs typeface="Calibri"/>
                <a:sym typeface="Calibri"/>
              </a:rPr>
              <a:t>Campus Curricula Committee Report </a:t>
            </a:r>
            <a:endParaRPr/>
          </a:p>
          <a:p>
            <a:pPr marL="0" marR="0" lvl="0" indent="0" algn="ctr" rtl="0">
              <a:spcBef>
                <a:spcPts val="0"/>
              </a:spcBef>
              <a:spcAft>
                <a:spcPts val="0"/>
              </a:spcAft>
              <a:buNone/>
            </a:pPr>
            <a:r>
              <a:rPr lang="en-US" sz="1350">
                <a:solidFill>
                  <a:srgbClr val="33006F"/>
                </a:solidFill>
                <a:latin typeface="Calibri"/>
                <a:ea typeface="Calibri"/>
                <a:cs typeface="Calibri"/>
                <a:sym typeface="Calibri"/>
              </a:rPr>
              <a:t>March 23, 2023</a:t>
            </a:r>
            <a:endParaRPr/>
          </a:p>
          <a:p>
            <a:pPr marL="0" marR="0" lvl="0" indent="0" algn="ctr" rtl="0">
              <a:spcBef>
                <a:spcPts val="0"/>
              </a:spcBef>
              <a:spcAft>
                <a:spcPts val="0"/>
              </a:spcAft>
              <a:buNone/>
            </a:pPr>
            <a:endParaRPr sz="1350">
              <a:solidFill>
                <a:srgbClr val="33006F"/>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2"/>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D88A2"/>
              </a:buClr>
              <a:buSzPts val="900"/>
              <a:buNone/>
            </a:pPr>
            <a:fld id="{00000000-1234-1234-1234-123412341234}" type="slidenum">
              <a:rPr lang="en-US">
                <a:solidFill>
                  <a:srgbClr val="8D88A2"/>
                </a:solidFill>
              </a:rPr>
              <a:t>31</a:t>
            </a:fld>
            <a:endParaRPr>
              <a:solidFill>
                <a:srgbClr val="8D88A2"/>
              </a:solidFill>
            </a:endParaRPr>
          </a:p>
        </p:txBody>
      </p:sp>
      <p:sp>
        <p:nvSpPr>
          <p:cNvPr id="412" name="Google Shape;412;p32"/>
          <p:cNvSpPr/>
          <p:nvPr/>
        </p:nvSpPr>
        <p:spPr>
          <a:xfrm>
            <a:off x="1401418" y="1432740"/>
            <a:ext cx="6378602" cy="35086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a:solidFill>
                  <a:srgbClr val="33006F"/>
                </a:solidFill>
                <a:latin typeface="Calibri"/>
                <a:ea typeface="Calibri"/>
                <a:cs typeface="Calibri"/>
                <a:sym typeface="Calibri"/>
              </a:rPr>
              <a:t>Program Changes (PC) Requested</a:t>
            </a:r>
            <a:endParaRPr/>
          </a:p>
          <a:p>
            <a:pPr marL="0" marR="0" lvl="0" indent="0" algn="l" rtl="0">
              <a:spcBef>
                <a:spcPts val="0"/>
              </a:spcBef>
              <a:spcAft>
                <a:spcPts val="0"/>
              </a:spcAft>
              <a:buNone/>
            </a:pPr>
            <a:endParaRPr sz="2100">
              <a:solidFill>
                <a:srgbClr val="33006F"/>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File: 147.21	BIO SC-BS : Biological Sciences BS</a:t>
            </a: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File: 23.6	      COGNEUR-MI : Cognitive Neuroscience Minor</a:t>
            </a: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File: 374.15	ENGL TC-BS : English &amp; Technical Communication BS</a:t>
            </a: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File: 48.11	       ENGL-BA : English BA</a:t>
            </a: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File: 363.5	       HUMFACT-MI : Human Factors Psychology</a:t>
            </a: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File: 72.7	       I/O PSY-MI : Indus/Organization Psych Minor</a:t>
            </a: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File: 192.47	PSYCH-BA : Psychology BA</a:t>
            </a: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File: 193.47	PSYCH-BS : Psychology BS</a:t>
            </a: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File: 243.10	PSYHLTH-MI : Psychology for Health Care - Minor</a:t>
            </a: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File: 132.9	      TCH COM-BS : Technical Communication BS</a:t>
            </a:r>
            <a:endParaRPr sz="1800">
              <a:solidFill>
                <a:schemeClr val="dk1"/>
              </a:solidFill>
              <a:latin typeface="Times New Roman"/>
              <a:ea typeface="Times New Roman"/>
              <a:cs typeface="Times New Roman"/>
              <a:sym typeface="Times New Roman"/>
            </a:endParaRPr>
          </a:p>
        </p:txBody>
      </p:sp>
      <p:sp>
        <p:nvSpPr>
          <p:cNvPr id="413" name="Google Shape;413;p32"/>
          <p:cNvSpPr txBox="1"/>
          <p:nvPr/>
        </p:nvSpPr>
        <p:spPr>
          <a:xfrm>
            <a:off x="4983480" y="509074"/>
            <a:ext cx="2796540" cy="7155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a:solidFill>
                  <a:srgbClr val="33006F"/>
                </a:solidFill>
                <a:latin typeface="Calibri"/>
                <a:ea typeface="Calibri"/>
                <a:cs typeface="Calibri"/>
                <a:sym typeface="Calibri"/>
              </a:rPr>
              <a:t>Campus Curricula Committee Report </a:t>
            </a:r>
            <a:endParaRPr/>
          </a:p>
          <a:p>
            <a:pPr marL="0" marR="0" lvl="0" indent="0" algn="ctr" rtl="0">
              <a:spcBef>
                <a:spcPts val="0"/>
              </a:spcBef>
              <a:spcAft>
                <a:spcPts val="0"/>
              </a:spcAft>
              <a:buNone/>
            </a:pPr>
            <a:r>
              <a:rPr lang="en-US" sz="1350">
                <a:solidFill>
                  <a:srgbClr val="33006F"/>
                </a:solidFill>
                <a:latin typeface="Calibri"/>
                <a:ea typeface="Calibri"/>
                <a:cs typeface="Calibri"/>
                <a:sym typeface="Calibri"/>
              </a:rPr>
              <a:t>March 23, 2023</a:t>
            </a:r>
            <a:endParaRPr/>
          </a:p>
          <a:p>
            <a:pPr marL="0" marR="0" lvl="0" indent="0" algn="ctr" rtl="0">
              <a:spcBef>
                <a:spcPts val="0"/>
              </a:spcBef>
              <a:spcAft>
                <a:spcPts val="0"/>
              </a:spcAft>
              <a:buNone/>
            </a:pPr>
            <a:endParaRPr sz="1350">
              <a:solidFill>
                <a:srgbClr val="33006F"/>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33"/>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D88A2"/>
              </a:buClr>
              <a:buSzPts val="900"/>
              <a:buNone/>
            </a:pPr>
            <a:fld id="{00000000-1234-1234-1234-123412341234}" type="slidenum">
              <a:rPr lang="en-US">
                <a:solidFill>
                  <a:srgbClr val="8D88A2"/>
                </a:solidFill>
              </a:rPr>
              <a:t>32</a:t>
            </a:fld>
            <a:endParaRPr>
              <a:solidFill>
                <a:srgbClr val="8D88A2"/>
              </a:solidFill>
            </a:endParaRPr>
          </a:p>
        </p:txBody>
      </p:sp>
      <p:sp>
        <p:nvSpPr>
          <p:cNvPr id="421" name="Google Shape;421;p33"/>
          <p:cNvSpPr/>
          <p:nvPr/>
        </p:nvSpPr>
        <p:spPr>
          <a:xfrm>
            <a:off x="1242060" y="1266292"/>
            <a:ext cx="6682740" cy="3781035"/>
          </a:xfrm>
          <a:prstGeom prst="rect">
            <a:avLst/>
          </a:prstGeom>
          <a:noFill/>
          <a:ln>
            <a:noFill/>
          </a:ln>
        </p:spPr>
        <p:txBody>
          <a:bodyPr spcFirstLastPara="1" wrap="square" lIns="91425" tIns="45700" rIns="91425" bIns="45700" anchor="t" anchorCtr="0">
            <a:spAutoFit/>
          </a:bodyPr>
          <a:lstStyle/>
          <a:p>
            <a:pPr marL="173831" marR="0" lvl="1" indent="0" algn="l" rtl="0">
              <a:spcBef>
                <a:spcPts val="0"/>
              </a:spcBef>
              <a:spcAft>
                <a:spcPts val="0"/>
              </a:spcAft>
              <a:buNone/>
            </a:pPr>
            <a:r>
              <a:rPr lang="en-US" sz="2100" b="0" i="0" u="none" strike="noStrike" cap="none">
                <a:solidFill>
                  <a:srgbClr val="33006F"/>
                </a:solidFill>
                <a:latin typeface="Calibri"/>
                <a:ea typeface="Calibri"/>
                <a:cs typeface="Calibri"/>
                <a:sym typeface="Calibri"/>
              </a:rPr>
              <a:t>For Informational Purposes; No Senate Approval Required</a:t>
            </a:r>
            <a:endParaRPr/>
          </a:p>
          <a:p>
            <a:pPr marL="173831" marR="0" lvl="1" indent="0" algn="l" rtl="0">
              <a:spcBef>
                <a:spcPts val="420"/>
              </a:spcBef>
              <a:spcAft>
                <a:spcPts val="0"/>
              </a:spcAft>
              <a:buNone/>
            </a:pPr>
            <a:r>
              <a:rPr lang="en-US" sz="2100" b="0" i="0" u="none" strike="noStrike" cap="none">
                <a:solidFill>
                  <a:srgbClr val="33006F"/>
                </a:solidFill>
                <a:latin typeface="Calibri"/>
                <a:ea typeface="Calibri"/>
                <a:cs typeface="Calibri"/>
                <a:sym typeface="Calibri"/>
              </a:rPr>
              <a:t>Experimental Course (EC) Requested</a:t>
            </a:r>
            <a:br>
              <a:rPr lang="en-US" sz="2100" b="0" i="0" u="none" strike="noStrike" cap="none">
                <a:solidFill>
                  <a:srgbClr val="33006F"/>
                </a:solidFill>
                <a:latin typeface="Calibri"/>
                <a:ea typeface="Calibri"/>
                <a:cs typeface="Calibri"/>
                <a:sym typeface="Calibri"/>
              </a:rPr>
            </a:br>
            <a:endParaRPr sz="1350" b="0" i="0" u="none" strike="noStrike" cap="none">
              <a:solidFill>
                <a:srgbClr val="33006F"/>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File: 4923	BIO SCI 5001.008 : General Virology Lab</a:t>
            </a: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File: 4932	ENGLISH 1001.001 : Written English Communication Skills for International Students</a:t>
            </a: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File: 4933	ENGLISH 1001.002 : Oral English Communication for International Students</a:t>
            </a: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File: 4934	ENGLISH 5001.001 : Written English Communication Skills for International Graduate Students</a:t>
            </a: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File: 4935	ENGLISH 5001.002 : Oral English Communication for International Graduate Students</a:t>
            </a: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File: 4930	BIO SCI 5001.009 : Environmental Conservation</a:t>
            </a:r>
            <a:endParaRPr sz="1800">
              <a:solidFill>
                <a:schemeClr val="dk1"/>
              </a:solidFill>
              <a:latin typeface="Times New Roman"/>
              <a:ea typeface="Times New Roman"/>
              <a:cs typeface="Times New Roman"/>
              <a:sym typeface="Times New Roman"/>
            </a:endParaRPr>
          </a:p>
        </p:txBody>
      </p:sp>
      <p:sp>
        <p:nvSpPr>
          <p:cNvPr id="422" name="Google Shape;422;p33"/>
          <p:cNvSpPr txBox="1"/>
          <p:nvPr/>
        </p:nvSpPr>
        <p:spPr>
          <a:xfrm>
            <a:off x="4922520" y="509074"/>
            <a:ext cx="2796540"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a:solidFill>
                  <a:srgbClr val="33006F"/>
                </a:solidFill>
                <a:latin typeface="Calibri"/>
                <a:ea typeface="Calibri"/>
                <a:cs typeface="Calibri"/>
                <a:sym typeface="Calibri"/>
              </a:rPr>
              <a:t>Campus Curricula Committee Report </a:t>
            </a:r>
            <a:endParaRPr/>
          </a:p>
          <a:p>
            <a:pPr marL="0" marR="0" lvl="0" indent="0" algn="ctr" rtl="0">
              <a:spcBef>
                <a:spcPts val="0"/>
              </a:spcBef>
              <a:spcAft>
                <a:spcPts val="0"/>
              </a:spcAft>
              <a:buNone/>
            </a:pPr>
            <a:r>
              <a:rPr lang="en-US" sz="1350">
                <a:solidFill>
                  <a:srgbClr val="33006F"/>
                </a:solidFill>
                <a:latin typeface="Calibri"/>
                <a:ea typeface="Calibri"/>
                <a:cs typeface="Calibri"/>
                <a:sym typeface="Calibri"/>
              </a:rPr>
              <a:t>March 23, 2023</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34"/>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D88A2"/>
              </a:buClr>
              <a:buSzPts val="900"/>
              <a:buNone/>
            </a:pPr>
            <a:fld id="{00000000-1234-1234-1234-123412341234}" type="slidenum">
              <a:rPr lang="en-US">
                <a:solidFill>
                  <a:srgbClr val="8D88A2"/>
                </a:solidFill>
              </a:rPr>
              <a:t>33</a:t>
            </a:fld>
            <a:endParaRPr>
              <a:solidFill>
                <a:srgbClr val="8D88A2"/>
              </a:solidFill>
            </a:endParaRPr>
          </a:p>
        </p:txBody>
      </p:sp>
      <p:sp>
        <p:nvSpPr>
          <p:cNvPr id="430" name="Google Shape;430;p34"/>
          <p:cNvSpPr/>
          <p:nvPr/>
        </p:nvSpPr>
        <p:spPr>
          <a:xfrm>
            <a:off x="1486300" y="1661657"/>
            <a:ext cx="5818961" cy="15927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a:solidFill>
                  <a:srgbClr val="33006F"/>
                </a:solidFill>
                <a:latin typeface="Calibri"/>
                <a:ea typeface="Calibri"/>
                <a:cs typeface="Calibri"/>
                <a:sym typeface="Calibri"/>
              </a:rPr>
              <a:t>Curriculum committee moves for FS to approve the 4 CC and 10 PC form actions.</a:t>
            </a:r>
            <a:endParaRPr/>
          </a:p>
          <a:p>
            <a:pPr marL="0" marR="0" lvl="0" indent="0" algn="l" rtl="0">
              <a:spcBef>
                <a:spcPts val="0"/>
              </a:spcBef>
              <a:spcAft>
                <a:spcPts val="0"/>
              </a:spcAft>
              <a:buNone/>
            </a:pPr>
            <a:endParaRPr sz="2100">
              <a:solidFill>
                <a:srgbClr val="33006F"/>
              </a:solidFill>
              <a:latin typeface="Calibri"/>
              <a:ea typeface="Calibri"/>
              <a:cs typeface="Calibri"/>
              <a:sym typeface="Calibri"/>
            </a:endParaRPr>
          </a:p>
          <a:p>
            <a:pPr marL="0" marR="0" lvl="0" indent="0" algn="l" rtl="0">
              <a:spcBef>
                <a:spcPts val="0"/>
              </a:spcBef>
              <a:spcAft>
                <a:spcPts val="0"/>
              </a:spcAft>
              <a:buNone/>
            </a:pPr>
            <a:r>
              <a:rPr lang="en-US" sz="2100">
                <a:solidFill>
                  <a:srgbClr val="33006F"/>
                </a:solidFill>
                <a:latin typeface="Calibri"/>
                <a:ea typeface="Calibri"/>
                <a:cs typeface="Calibri"/>
                <a:sym typeface="Calibri"/>
              </a:rPr>
              <a:t>Discussion: Questions or comments?</a:t>
            </a:r>
            <a:endParaRPr/>
          </a:p>
          <a:p>
            <a:pPr marL="347663" marR="0" lvl="1" indent="-173831" algn="l" rtl="0">
              <a:spcBef>
                <a:spcPts val="0"/>
              </a:spcBef>
              <a:spcAft>
                <a:spcPts val="0"/>
              </a:spcAft>
              <a:buNone/>
            </a:pPr>
            <a:r>
              <a:rPr lang="en-US" sz="1350" b="0" i="0" u="none" strike="noStrike" cap="none">
                <a:solidFill>
                  <a:srgbClr val="33006F"/>
                </a:solidFill>
                <a:latin typeface="Calibri"/>
                <a:ea typeface="Calibri"/>
                <a:cs typeface="Calibri"/>
                <a:sym typeface="Calibri"/>
              </a:rPr>
              <a:t>	</a:t>
            </a:r>
            <a:endParaRPr/>
          </a:p>
        </p:txBody>
      </p:sp>
      <p:sp>
        <p:nvSpPr>
          <p:cNvPr id="431" name="Google Shape;431;p34"/>
          <p:cNvSpPr txBox="1"/>
          <p:nvPr/>
        </p:nvSpPr>
        <p:spPr>
          <a:xfrm>
            <a:off x="4983480" y="509074"/>
            <a:ext cx="2796540"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a:solidFill>
                  <a:srgbClr val="33006F"/>
                </a:solidFill>
                <a:latin typeface="Calibri"/>
                <a:ea typeface="Calibri"/>
                <a:cs typeface="Calibri"/>
                <a:sym typeface="Calibri"/>
              </a:rPr>
              <a:t>Campus Curricula Committee Report </a:t>
            </a:r>
            <a:endParaRPr/>
          </a:p>
          <a:p>
            <a:pPr marL="0" marR="0" lvl="0" indent="0" algn="ctr" rtl="0">
              <a:spcBef>
                <a:spcPts val="0"/>
              </a:spcBef>
              <a:spcAft>
                <a:spcPts val="0"/>
              </a:spcAft>
              <a:buNone/>
            </a:pPr>
            <a:r>
              <a:rPr lang="en-US" sz="1350">
                <a:solidFill>
                  <a:srgbClr val="33006F"/>
                </a:solidFill>
                <a:latin typeface="Calibri"/>
                <a:ea typeface="Calibri"/>
                <a:cs typeface="Calibri"/>
                <a:sym typeface="Calibri"/>
              </a:rPr>
              <a:t>March 23, 2023</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35"/>
          <p:cNvSpPr txBox="1">
            <a:spLocks noGrp="1"/>
          </p:cNvSpPr>
          <p:nvPr>
            <p:ph type="body" idx="1"/>
          </p:nvPr>
        </p:nvSpPr>
        <p:spPr>
          <a:xfrm>
            <a:off x="510791" y="2282219"/>
            <a:ext cx="8197114" cy="2005343"/>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3600"/>
              <a:buNone/>
            </a:pPr>
            <a:r>
              <a:rPr lang="en-US" sz="2700"/>
              <a:t>VI. Reports of Standing Committees</a:t>
            </a:r>
            <a:endParaRPr/>
          </a:p>
          <a:p>
            <a:pPr marL="0" lvl="0" indent="0" algn="l" rtl="0">
              <a:lnSpc>
                <a:spcPct val="100000"/>
              </a:lnSpc>
              <a:spcBef>
                <a:spcPts val="540"/>
              </a:spcBef>
              <a:spcAft>
                <a:spcPts val="0"/>
              </a:spcAft>
              <a:buSzPts val="3600"/>
              <a:buNone/>
            </a:pPr>
            <a:r>
              <a:rPr lang="en-US" sz="2700"/>
              <a:t>	</a:t>
            </a:r>
            <a:r>
              <a:rPr lang="en-US" sz="2700">
                <a:solidFill>
                  <a:srgbClr val="003B49"/>
                </a:solidFill>
              </a:rPr>
              <a:t>B.	CET </a:t>
            </a:r>
            <a:br>
              <a:rPr lang="en-US" sz="2700">
                <a:solidFill>
                  <a:srgbClr val="003B49"/>
                </a:solidFill>
              </a:rPr>
            </a:br>
            <a:r>
              <a:rPr lang="en-US" sz="2700">
                <a:solidFill>
                  <a:srgbClr val="003B49"/>
                </a:solidFill>
              </a:rPr>
              <a:t>		D. Burns </a:t>
            </a:r>
            <a:endParaRPr/>
          </a:p>
          <a:p>
            <a:pPr marL="0" lvl="0" indent="0" algn="l" rtl="0">
              <a:lnSpc>
                <a:spcPct val="100000"/>
              </a:lnSpc>
              <a:spcBef>
                <a:spcPts val="540"/>
              </a:spcBef>
              <a:spcAft>
                <a:spcPts val="0"/>
              </a:spcAft>
              <a:buClr>
                <a:srgbClr val="003B49"/>
              </a:buClr>
              <a:buSzPts val="3600"/>
              <a:buNone/>
            </a:pPr>
            <a:r>
              <a:rPr lang="en-US" sz="2700">
                <a:solidFill>
                  <a:srgbClr val="003B49"/>
                </a:solidFill>
              </a:rPr>
              <a:t>		</a:t>
            </a:r>
            <a:endParaRPr/>
          </a:p>
          <a:p>
            <a:pPr marL="0" lvl="0" indent="0" algn="l" rtl="0">
              <a:lnSpc>
                <a:spcPct val="100000"/>
              </a:lnSpc>
              <a:spcBef>
                <a:spcPts val="540"/>
              </a:spcBef>
              <a:spcAft>
                <a:spcPts val="0"/>
              </a:spcAft>
              <a:buSzPts val="3600"/>
              <a:buNone/>
            </a:pPr>
            <a:r>
              <a:rPr lang="en-US" sz="2700" b="1"/>
              <a:t>	</a:t>
            </a:r>
            <a:endParaRPr/>
          </a:p>
        </p:txBody>
      </p:sp>
      <p:sp>
        <p:nvSpPr>
          <p:cNvPr id="437" name="Google Shape;437;p35"/>
          <p:cNvSpPr txBox="1">
            <a:spLocks noGrp="1"/>
          </p:cNvSpPr>
          <p:nvPr>
            <p:ph type="body" idx="2"/>
          </p:nvPr>
        </p:nvSpPr>
        <p:spPr>
          <a:xfrm>
            <a:off x="510790" y="1342503"/>
            <a:ext cx="8184662" cy="743999"/>
          </a:xfrm>
          <a:prstGeom prst="rect">
            <a:avLst/>
          </a:prstGeom>
          <a:noFill/>
          <a:ln>
            <a:noFill/>
          </a:ln>
        </p:spPr>
        <p:txBody>
          <a:bodyPr spcFirstLastPara="1" wrap="square" lIns="68550" tIns="34275" rIns="68550" bIns="34275" anchor="t" anchorCtr="0">
            <a:noAutofit/>
          </a:bodyPr>
          <a:lstStyle/>
          <a:p>
            <a:pPr marL="4763" lvl="0" indent="-4763" algn="l" rtl="0">
              <a:lnSpc>
                <a:spcPct val="90000"/>
              </a:lnSpc>
              <a:spcBef>
                <a:spcPts val="0"/>
              </a:spcBef>
              <a:spcAft>
                <a:spcPts val="0"/>
              </a:spcAft>
              <a:buSzPts val="3600"/>
              <a:buNone/>
            </a:pPr>
            <a:r>
              <a:rPr lang="en-US" sz="2700"/>
              <a:t>Agenda</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1675393" y="1219200"/>
            <a:ext cx="5229225" cy="2573149"/>
          </a:xfrm>
        </p:spPr>
        <p:txBody>
          <a:bodyPr>
            <a:normAutofit/>
          </a:bodyPr>
          <a:lstStyle/>
          <a:p>
            <a:r>
              <a:rPr lang="en-US" sz="3300" dirty="0"/>
              <a:t>Committee for </a:t>
            </a:r>
          </a:p>
          <a:p>
            <a:r>
              <a:rPr lang="en-US" sz="3300" dirty="0"/>
              <a:t>Effective Teaching</a:t>
            </a:r>
            <a:endParaRPr lang="en-US" dirty="0"/>
          </a:p>
          <a:p>
            <a:r>
              <a:rPr lang="en-US" sz="2700" dirty="0"/>
              <a:t>Presentation to Faculty Senate</a:t>
            </a:r>
          </a:p>
          <a:p>
            <a:r>
              <a:rPr lang="en-US" sz="2700" dirty="0"/>
              <a:t>March 23, 2023</a:t>
            </a:r>
          </a:p>
        </p:txBody>
      </p:sp>
    </p:spTree>
    <p:extLst>
      <p:ext uri="{BB962C8B-B14F-4D97-AF65-F5344CB8AC3E}">
        <p14:creationId xmlns:p14="http://schemas.microsoft.com/office/powerpoint/2010/main" val="19134775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C77CABA-AC48-A346-B0E1-5B4E5640CF9C}"/>
              </a:ext>
            </a:extLst>
          </p:cNvPr>
          <p:cNvSpPr>
            <a:spLocks noGrp="1"/>
          </p:cNvSpPr>
          <p:nvPr>
            <p:ph type="body" sz="quarter" idx="11"/>
          </p:nvPr>
        </p:nvSpPr>
        <p:spPr>
          <a:xfrm>
            <a:off x="1637479" y="1302545"/>
            <a:ext cx="2229671" cy="2776032"/>
          </a:xfrm>
        </p:spPr>
        <p:txBody>
          <a:bodyPr/>
          <a:lstStyle/>
          <a:p>
            <a:r>
              <a:rPr lang="en-US" dirty="0"/>
              <a:t>Response rates dropped from the previous semester</a:t>
            </a:r>
          </a:p>
          <a:p>
            <a:r>
              <a:rPr lang="en-US" dirty="0"/>
              <a:t>Still a little better than mid-pandemic</a:t>
            </a:r>
          </a:p>
          <a:p>
            <a:r>
              <a:rPr lang="en-US" dirty="0"/>
              <a:t>Could be student reaction to comment policy</a:t>
            </a:r>
          </a:p>
        </p:txBody>
      </p:sp>
      <p:sp>
        <p:nvSpPr>
          <p:cNvPr id="6" name="Text Placeholder 5">
            <a:extLst>
              <a:ext uri="{FF2B5EF4-FFF2-40B4-BE49-F238E27FC236}">
                <a16:creationId xmlns:a16="http://schemas.microsoft.com/office/drawing/2014/main" id="{2943A428-15F9-0E4B-BBFD-0BBFBFA959F7}"/>
              </a:ext>
            </a:extLst>
          </p:cNvPr>
          <p:cNvSpPr>
            <a:spLocks noGrp="1"/>
          </p:cNvSpPr>
          <p:nvPr>
            <p:ph type="body" sz="quarter" idx="12"/>
          </p:nvPr>
        </p:nvSpPr>
        <p:spPr/>
        <p:txBody>
          <a:bodyPr/>
          <a:lstStyle/>
          <a:p>
            <a:r>
              <a:rPr lang="en-US" dirty="0"/>
              <a:t>SET Data</a:t>
            </a:r>
          </a:p>
        </p:txBody>
      </p:sp>
      <p:pic>
        <p:nvPicPr>
          <p:cNvPr id="2" name="Picture 1">
            <a:extLst>
              <a:ext uri="{FF2B5EF4-FFF2-40B4-BE49-F238E27FC236}">
                <a16:creationId xmlns:a16="http://schemas.microsoft.com/office/drawing/2014/main" id="{F6605D81-A113-754C-B1DF-484179452315}"/>
              </a:ext>
            </a:extLst>
          </p:cNvPr>
          <p:cNvPicPr>
            <a:picLocks noChangeAspect="1"/>
          </p:cNvPicPr>
          <p:nvPr/>
        </p:nvPicPr>
        <p:blipFill>
          <a:blip r:embed="rId2"/>
          <a:stretch>
            <a:fillRect/>
          </a:stretch>
        </p:blipFill>
        <p:spPr>
          <a:xfrm>
            <a:off x="4171950" y="1038225"/>
            <a:ext cx="3285848" cy="3133725"/>
          </a:xfrm>
          <a:prstGeom prst="rect">
            <a:avLst/>
          </a:prstGeom>
        </p:spPr>
      </p:pic>
    </p:spTree>
    <p:extLst>
      <p:ext uri="{BB962C8B-B14F-4D97-AF65-F5344CB8AC3E}">
        <p14:creationId xmlns:p14="http://schemas.microsoft.com/office/powerpoint/2010/main" val="2478879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E109C3-A681-DA47-B10E-57D15EE39393}"/>
              </a:ext>
            </a:extLst>
          </p:cNvPr>
          <p:cNvPicPr>
            <a:picLocks noChangeAspect="1"/>
          </p:cNvPicPr>
          <p:nvPr/>
        </p:nvPicPr>
        <p:blipFill>
          <a:blip r:embed="rId2"/>
          <a:stretch>
            <a:fillRect/>
          </a:stretch>
        </p:blipFill>
        <p:spPr>
          <a:xfrm>
            <a:off x="1675869" y="501187"/>
            <a:ext cx="2493220" cy="2377793"/>
          </a:xfrm>
          <a:prstGeom prst="rect">
            <a:avLst/>
          </a:prstGeom>
        </p:spPr>
      </p:pic>
      <p:pic>
        <p:nvPicPr>
          <p:cNvPr id="5" name="Picture 4">
            <a:extLst>
              <a:ext uri="{FF2B5EF4-FFF2-40B4-BE49-F238E27FC236}">
                <a16:creationId xmlns:a16="http://schemas.microsoft.com/office/drawing/2014/main" id="{7B3CA440-511E-9748-9DDC-F361604198AD}"/>
              </a:ext>
            </a:extLst>
          </p:cNvPr>
          <p:cNvPicPr>
            <a:picLocks noChangeAspect="1"/>
          </p:cNvPicPr>
          <p:nvPr/>
        </p:nvPicPr>
        <p:blipFill>
          <a:blip r:embed="rId3"/>
          <a:stretch>
            <a:fillRect/>
          </a:stretch>
        </p:blipFill>
        <p:spPr>
          <a:xfrm>
            <a:off x="4352925" y="505649"/>
            <a:ext cx="2495550" cy="2380016"/>
          </a:xfrm>
          <a:prstGeom prst="rect">
            <a:avLst/>
          </a:prstGeom>
        </p:spPr>
      </p:pic>
      <p:pic>
        <p:nvPicPr>
          <p:cNvPr id="6" name="Picture 5">
            <a:extLst>
              <a:ext uri="{FF2B5EF4-FFF2-40B4-BE49-F238E27FC236}">
                <a16:creationId xmlns:a16="http://schemas.microsoft.com/office/drawing/2014/main" id="{2BD66849-F94C-F747-87EE-484F79CCEF25}"/>
              </a:ext>
            </a:extLst>
          </p:cNvPr>
          <p:cNvPicPr>
            <a:picLocks noChangeAspect="1"/>
          </p:cNvPicPr>
          <p:nvPr/>
        </p:nvPicPr>
        <p:blipFill>
          <a:blip r:embed="rId4"/>
          <a:stretch>
            <a:fillRect/>
          </a:stretch>
        </p:blipFill>
        <p:spPr>
          <a:xfrm>
            <a:off x="1758736" y="2885665"/>
            <a:ext cx="2327489" cy="2219735"/>
          </a:xfrm>
          <a:prstGeom prst="rect">
            <a:avLst/>
          </a:prstGeom>
        </p:spPr>
      </p:pic>
      <p:pic>
        <p:nvPicPr>
          <p:cNvPr id="7" name="Picture 6">
            <a:extLst>
              <a:ext uri="{FF2B5EF4-FFF2-40B4-BE49-F238E27FC236}">
                <a16:creationId xmlns:a16="http://schemas.microsoft.com/office/drawing/2014/main" id="{F90D04DD-3C60-D04C-AEC9-AB1574C6B914}"/>
              </a:ext>
            </a:extLst>
          </p:cNvPr>
          <p:cNvPicPr>
            <a:picLocks noChangeAspect="1"/>
          </p:cNvPicPr>
          <p:nvPr/>
        </p:nvPicPr>
        <p:blipFill>
          <a:blip r:embed="rId5"/>
          <a:stretch>
            <a:fillRect/>
          </a:stretch>
        </p:blipFill>
        <p:spPr>
          <a:xfrm>
            <a:off x="4385304" y="2878979"/>
            <a:ext cx="2386971" cy="2276463"/>
          </a:xfrm>
          <a:prstGeom prst="rect">
            <a:avLst/>
          </a:prstGeom>
        </p:spPr>
      </p:pic>
      <p:sp>
        <p:nvSpPr>
          <p:cNvPr id="3" name="Text Placeholder 2">
            <a:extLst>
              <a:ext uri="{FF2B5EF4-FFF2-40B4-BE49-F238E27FC236}">
                <a16:creationId xmlns:a16="http://schemas.microsoft.com/office/drawing/2014/main" id="{49BB74F0-C232-0D4C-8265-6EA6E5C18F9C}"/>
              </a:ext>
            </a:extLst>
          </p:cNvPr>
          <p:cNvSpPr>
            <a:spLocks noGrp="1"/>
          </p:cNvSpPr>
          <p:nvPr>
            <p:ph type="body" sz="quarter" idx="12"/>
          </p:nvPr>
        </p:nvSpPr>
        <p:spPr>
          <a:xfrm>
            <a:off x="1758735" y="237202"/>
            <a:ext cx="6138497" cy="743999"/>
          </a:xfrm>
        </p:spPr>
        <p:txBody>
          <a:bodyPr/>
          <a:lstStyle/>
          <a:p>
            <a:r>
              <a:rPr lang="en-US" dirty="0"/>
              <a:t>Small drops in scores for old questions</a:t>
            </a:r>
          </a:p>
        </p:txBody>
      </p:sp>
    </p:spTree>
    <p:extLst>
      <p:ext uri="{BB962C8B-B14F-4D97-AF65-F5344CB8AC3E}">
        <p14:creationId xmlns:p14="http://schemas.microsoft.com/office/powerpoint/2010/main" val="1558527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F81A53-3B58-3749-A4D6-A97B394D90B7}"/>
              </a:ext>
            </a:extLst>
          </p:cNvPr>
          <p:cNvSpPr>
            <a:spLocks noGrp="1"/>
          </p:cNvSpPr>
          <p:nvPr>
            <p:ph type="body" sz="quarter" idx="12"/>
          </p:nvPr>
        </p:nvSpPr>
        <p:spPr/>
        <p:txBody>
          <a:bodyPr>
            <a:normAutofit/>
          </a:bodyPr>
          <a:lstStyle/>
          <a:p>
            <a:r>
              <a:rPr lang="en-US" sz="2400" dirty="0"/>
              <a:t>New Behavioral Questions</a:t>
            </a:r>
          </a:p>
        </p:txBody>
      </p:sp>
      <p:graphicFrame>
        <p:nvGraphicFramePr>
          <p:cNvPr id="4" name="Table 3">
            <a:extLst>
              <a:ext uri="{FF2B5EF4-FFF2-40B4-BE49-F238E27FC236}">
                <a16:creationId xmlns:a16="http://schemas.microsoft.com/office/drawing/2014/main" id="{967236C2-99BB-B243-906F-A3765EC097D3}"/>
              </a:ext>
            </a:extLst>
          </p:cNvPr>
          <p:cNvGraphicFramePr>
            <a:graphicFrameLocks noGrp="1"/>
          </p:cNvGraphicFramePr>
          <p:nvPr/>
        </p:nvGraphicFramePr>
        <p:xfrm>
          <a:off x="1914525" y="1136932"/>
          <a:ext cx="4572000" cy="2781300"/>
        </p:xfrm>
        <a:graphic>
          <a:graphicData uri="http://schemas.openxmlformats.org/drawingml/2006/table">
            <a:tbl>
              <a:tblPr firstRow="1" bandRow="1">
                <a:tableStyleId>{073A0DAA-6AF3-43AB-8588-CEC1D06C72B9}</a:tableStyleId>
              </a:tblPr>
              <a:tblGrid>
                <a:gridCol w="2933700">
                  <a:extLst>
                    <a:ext uri="{9D8B030D-6E8A-4147-A177-3AD203B41FA5}">
                      <a16:colId xmlns:a16="http://schemas.microsoft.com/office/drawing/2014/main" val="2393502221"/>
                    </a:ext>
                  </a:extLst>
                </a:gridCol>
                <a:gridCol w="885825">
                  <a:extLst>
                    <a:ext uri="{9D8B030D-6E8A-4147-A177-3AD203B41FA5}">
                      <a16:colId xmlns:a16="http://schemas.microsoft.com/office/drawing/2014/main" val="4118798681"/>
                    </a:ext>
                  </a:extLst>
                </a:gridCol>
                <a:gridCol w="752475">
                  <a:extLst>
                    <a:ext uri="{9D8B030D-6E8A-4147-A177-3AD203B41FA5}">
                      <a16:colId xmlns:a16="http://schemas.microsoft.com/office/drawing/2014/main" val="243590878"/>
                    </a:ext>
                  </a:extLst>
                </a:gridCol>
              </a:tblGrid>
              <a:tr h="278130">
                <a:tc>
                  <a:txBody>
                    <a:bodyPr/>
                    <a:lstStyle/>
                    <a:p>
                      <a:r>
                        <a:rPr lang="en-US" sz="1000" dirty="0"/>
                        <a:t>Item</a:t>
                      </a:r>
                    </a:p>
                  </a:txBody>
                  <a:tcPr marL="68580" marR="68580" marT="34290" marB="34290"/>
                </a:tc>
                <a:tc>
                  <a:txBody>
                    <a:bodyPr/>
                    <a:lstStyle/>
                    <a:p>
                      <a:r>
                        <a:rPr lang="en-US" sz="1000" dirty="0"/>
                        <a:t>Spring '22</a:t>
                      </a:r>
                    </a:p>
                  </a:txBody>
                  <a:tcPr marL="68580" marR="68580" marT="34290" marB="34290"/>
                </a:tc>
                <a:tc>
                  <a:txBody>
                    <a:bodyPr/>
                    <a:lstStyle/>
                    <a:p>
                      <a:r>
                        <a:rPr lang="en-US" sz="1000" dirty="0"/>
                        <a:t>Fall '22</a:t>
                      </a:r>
                    </a:p>
                  </a:txBody>
                  <a:tcPr marL="68580" marR="68580" marT="34290" marB="34290"/>
                </a:tc>
                <a:extLst>
                  <a:ext uri="{0D108BD9-81ED-4DB2-BD59-A6C34878D82A}">
                    <a16:rowId xmlns:a16="http://schemas.microsoft.com/office/drawing/2014/main" val="333783687"/>
                  </a:ext>
                </a:extLst>
              </a:tr>
              <a:tr h="278130">
                <a:tc>
                  <a:txBody>
                    <a:bodyPr/>
                    <a:lstStyle/>
                    <a:p>
                      <a:r>
                        <a:rPr lang="en-US" sz="1000" dirty="0"/>
                        <a:t>Knowledgeable about Subject Matter</a:t>
                      </a:r>
                    </a:p>
                  </a:txBody>
                  <a:tcPr marL="68580" marR="68580" marT="34290" marB="34290"/>
                </a:tc>
                <a:tc>
                  <a:txBody>
                    <a:bodyPr/>
                    <a:lstStyle/>
                    <a:p>
                      <a:r>
                        <a:rPr lang="en-US" sz="1000" dirty="0"/>
                        <a:t>3.64</a:t>
                      </a:r>
                    </a:p>
                  </a:txBody>
                  <a:tcPr marL="68580" marR="68580" marT="34290" marB="34290">
                    <a:solidFill>
                      <a:srgbClr val="92D050"/>
                    </a:solidFill>
                  </a:tcPr>
                </a:tc>
                <a:tc>
                  <a:txBody>
                    <a:bodyPr/>
                    <a:lstStyle/>
                    <a:p>
                      <a:r>
                        <a:rPr lang="en-US" sz="1000" dirty="0"/>
                        <a:t>3.65</a:t>
                      </a:r>
                    </a:p>
                  </a:txBody>
                  <a:tcPr marL="68580" marR="68580" marT="34290" marB="34290">
                    <a:solidFill>
                      <a:srgbClr val="92D050"/>
                    </a:solidFill>
                  </a:tcPr>
                </a:tc>
                <a:extLst>
                  <a:ext uri="{0D108BD9-81ED-4DB2-BD59-A6C34878D82A}">
                    <a16:rowId xmlns:a16="http://schemas.microsoft.com/office/drawing/2014/main" val="2442096484"/>
                  </a:ext>
                </a:extLst>
              </a:tr>
              <a:tr h="278130">
                <a:tc>
                  <a:txBody>
                    <a:bodyPr/>
                    <a:lstStyle/>
                    <a:p>
                      <a:r>
                        <a:rPr lang="en-US" sz="1000" dirty="0"/>
                        <a:t>Establishes Learning Objectives</a:t>
                      </a:r>
                    </a:p>
                  </a:txBody>
                  <a:tcPr marL="68580" marR="68580" marT="34290" marB="34290"/>
                </a:tc>
                <a:tc>
                  <a:txBody>
                    <a:bodyPr/>
                    <a:lstStyle/>
                    <a:p>
                      <a:r>
                        <a:rPr lang="en-US" sz="1000" dirty="0"/>
                        <a:t>3.50</a:t>
                      </a:r>
                    </a:p>
                  </a:txBody>
                  <a:tcPr marL="68580" marR="68580" marT="34290" marB="34290"/>
                </a:tc>
                <a:tc>
                  <a:txBody>
                    <a:bodyPr/>
                    <a:lstStyle/>
                    <a:p>
                      <a:r>
                        <a:rPr lang="en-US" sz="1000" dirty="0"/>
                        <a:t>3.50</a:t>
                      </a:r>
                    </a:p>
                  </a:txBody>
                  <a:tcPr marL="68580" marR="68580" marT="34290" marB="34290"/>
                </a:tc>
                <a:extLst>
                  <a:ext uri="{0D108BD9-81ED-4DB2-BD59-A6C34878D82A}">
                    <a16:rowId xmlns:a16="http://schemas.microsoft.com/office/drawing/2014/main" val="3274406016"/>
                  </a:ext>
                </a:extLst>
              </a:tr>
              <a:tr h="278130">
                <a:tc>
                  <a:txBody>
                    <a:bodyPr/>
                    <a:lstStyle/>
                    <a:p>
                      <a:r>
                        <a:rPr lang="en-US" sz="1000" dirty="0"/>
                        <a:t>Uses Relevant Assessments</a:t>
                      </a:r>
                    </a:p>
                  </a:txBody>
                  <a:tcPr marL="68580" marR="68580" marT="34290" marB="34290"/>
                </a:tc>
                <a:tc>
                  <a:txBody>
                    <a:bodyPr/>
                    <a:lstStyle/>
                    <a:p>
                      <a:r>
                        <a:rPr lang="en-US" sz="1000" dirty="0"/>
                        <a:t>3.47</a:t>
                      </a:r>
                    </a:p>
                  </a:txBody>
                  <a:tcPr marL="68580" marR="68580" marT="34290" marB="34290"/>
                </a:tc>
                <a:tc>
                  <a:txBody>
                    <a:bodyPr/>
                    <a:lstStyle/>
                    <a:p>
                      <a:r>
                        <a:rPr lang="en-US" sz="1000" dirty="0"/>
                        <a:t>3.47</a:t>
                      </a:r>
                    </a:p>
                  </a:txBody>
                  <a:tcPr marL="68580" marR="68580" marT="34290" marB="34290"/>
                </a:tc>
                <a:extLst>
                  <a:ext uri="{0D108BD9-81ED-4DB2-BD59-A6C34878D82A}">
                    <a16:rowId xmlns:a16="http://schemas.microsoft.com/office/drawing/2014/main" val="2095832023"/>
                  </a:ext>
                </a:extLst>
              </a:tr>
              <a:tr h="278130">
                <a:tc>
                  <a:txBody>
                    <a:bodyPr/>
                    <a:lstStyle/>
                    <a:p>
                      <a:r>
                        <a:rPr lang="en-US" sz="1000" dirty="0"/>
                        <a:t>Provides Constructive Feedback</a:t>
                      </a:r>
                    </a:p>
                  </a:txBody>
                  <a:tcPr marL="68580" marR="68580" marT="34290" marB="34290"/>
                </a:tc>
                <a:tc>
                  <a:txBody>
                    <a:bodyPr/>
                    <a:lstStyle/>
                    <a:p>
                      <a:r>
                        <a:rPr lang="en-US" sz="1000" dirty="0"/>
                        <a:t>3.32</a:t>
                      </a:r>
                    </a:p>
                  </a:txBody>
                  <a:tcPr marL="68580" marR="68580" marT="34290" marB="34290">
                    <a:solidFill>
                      <a:srgbClr val="EB7854"/>
                    </a:solidFill>
                  </a:tcPr>
                </a:tc>
                <a:tc>
                  <a:txBody>
                    <a:bodyPr/>
                    <a:lstStyle/>
                    <a:p>
                      <a:r>
                        <a:rPr lang="en-US" sz="1000" dirty="0"/>
                        <a:t>3.29</a:t>
                      </a:r>
                    </a:p>
                  </a:txBody>
                  <a:tcPr marL="68580" marR="68580" marT="34290" marB="34290">
                    <a:solidFill>
                      <a:srgbClr val="EB7854"/>
                    </a:solidFill>
                  </a:tcPr>
                </a:tc>
                <a:extLst>
                  <a:ext uri="{0D108BD9-81ED-4DB2-BD59-A6C34878D82A}">
                    <a16:rowId xmlns:a16="http://schemas.microsoft.com/office/drawing/2014/main" val="3416482299"/>
                  </a:ext>
                </a:extLst>
              </a:tr>
              <a:tr h="278130">
                <a:tc>
                  <a:txBody>
                    <a:bodyPr/>
                    <a:lstStyle/>
                    <a:p>
                      <a:r>
                        <a:rPr lang="en-US" sz="1000" dirty="0"/>
                        <a:t>Accessible</a:t>
                      </a:r>
                    </a:p>
                  </a:txBody>
                  <a:tcPr marL="68580" marR="68580" marT="34290" marB="34290"/>
                </a:tc>
                <a:tc>
                  <a:txBody>
                    <a:bodyPr/>
                    <a:lstStyle/>
                    <a:p>
                      <a:r>
                        <a:rPr lang="en-US" sz="1000" dirty="0"/>
                        <a:t>3.48</a:t>
                      </a:r>
                    </a:p>
                  </a:txBody>
                  <a:tcPr marL="68580" marR="68580" marT="34290" marB="34290"/>
                </a:tc>
                <a:tc>
                  <a:txBody>
                    <a:bodyPr/>
                    <a:lstStyle/>
                    <a:p>
                      <a:r>
                        <a:rPr lang="en-US" sz="1000" dirty="0"/>
                        <a:t>3.48</a:t>
                      </a:r>
                    </a:p>
                  </a:txBody>
                  <a:tcPr marL="68580" marR="68580" marT="34290" marB="34290"/>
                </a:tc>
                <a:extLst>
                  <a:ext uri="{0D108BD9-81ED-4DB2-BD59-A6C34878D82A}">
                    <a16:rowId xmlns:a16="http://schemas.microsoft.com/office/drawing/2014/main" val="1809423446"/>
                  </a:ext>
                </a:extLst>
              </a:tr>
              <a:tr h="278130">
                <a:tc>
                  <a:txBody>
                    <a:bodyPr/>
                    <a:lstStyle/>
                    <a:p>
                      <a:r>
                        <a:rPr lang="en-US" sz="1000" dirty="0"/>
                        <a:t>Attentive to Student Learning</a:t>
                      </a:r>
                    </a:p>
                  </a:txBody>
                  <a:tcPr marL="68580" marR="68580" marT="34290" marB="34290"/>
                </a:tc>
                <a:tc>
                  <a:txBody>
                    <a:bodyPr/>
                    <a:lstStyle/>
                    <a:p>
                      <a:r>
                        <a:rPr lang="en-US" sz="1000" dirty="0"/>
                        <a:t>3.41</a:t>
                      </a:r>
                    </a:p>
                  </a:txBody>
                  <a:tcPr marL="68580" marR="68580" marT="34290" marB="34290"/>
                </a:tc>
                <a:tc>
                  <a:txBody>
                    <a:bodyPr/>
                    <a:lstStyle/>
                    <a:p>
                      <a:r>
                        <a:rPr lang="en-US" sz="1000" dirty="0"/>
                        <a:t>3.41</a:t>
                      </a:r>
                    </a:p>
                  </a:txBody>
                  <a:tcPr marL="68580" marR="68580" marT="34290" marB="34290"/>
                </a:tc>
                <a:extLst>
                  <a:ext uri="{0D108BD9-81ED-4DB2-BD59-A6C34878D82A}">
                    <a16:rowId xmlns:a16="http://schemas.microsoft.com/office/drawing/2014/main" val="3051152656"/>
                  </a:ext>
                </a:extLst>
              </a:tr>
              <a:tr h="278130">
                <a:tc>
                  <a:txBody>
                    <a:bodyPr/>
                    <a:lstStyle/>
                    <a:p>
                      <a:r>
                        <a:rPr lang="en-US" sz="1000" dirty="0"/>
                        <a:t>Engaging and Interesting</a:t>
                      </a:r>
                    </a:p>
                  </a:txBody>
                  <a:tcPr marL="68580" marR="68580" marT="34290" marB="34290"/>
                </a:tc>
                <a:tc>
                  <a:txBody>
                    <a:bodyPr/>
                    <a:lstStyle/>
                    <a:p>
                      <a:r>
                        <a:rPr lang="en-US" sz="1000" dirty="0"/>
                        <a:t>3.32</a:t>
                      </a:r>
                    </a:p>
                  </a:txBody>
                  <a:tcPr marL="68580" marR="68580" marT="34290" marB="34290">
                    <a:solidFill>
                      <a:srgbClr val="EB7854"/>
                    </a:solidFill>
                  </a:tcPr>
                </a:tc>
                <a:tc>
                  <a:txBody>
                    <a:bodyPr/>
                    <a:lstStyle/>
                    <a:p>
                      <a:r>
                        <a:rPr lang="en-US" sz="1000" dirty="0"/>
                        <a:t>3.30</a:t>
                      </a:r>
                    </a:p>
                  </a:txBody>
                  <a:tcPr marL="68580" marR="68580" marT="34290" marB="34290">
                    <a:solidFill>
                      <a:srgbClr val="EB7854"/>
                    </a:solidFill>
                  </a:tcPr>
                </a:tc>
                <a:extLst>
                  <a:ext uri="{0D108BD9-81ED-4DB2-BD59-A6C34878D82A}">
                    <a16:rowId xmlns:a16="http://schemas.microsoft.com/office/drawing/2014/main" val="1742846122"/>
                  </a:ext>
                </a:extLst>
              </a:tr>
              <a:tr h="278130">
                <a:tc>
                  <a:txBody>
                    <a:bodyPr/>
                    <a:lstStyle/>
                    <a:p>
                      <a:r>
                        <a:rPr lang="en-US" sz="1000" dirty="0"/>
                        <a:t>Receptive to Feedback</a:t>
                      </a:r>
                    </a:p>
                  </a:txBody>
                  <a:tcPr marL="68580" marR="68580" marT="34290" marB="34290"/>
                </a:tc>
                <a:tc>
                  <a:txBody>
                    <a:bodyPr/>
                    <a:lstStyle/>
                    <a:p>
                      <a:r>
                        <a:rPr lang="en-US" sz="1000" dirty="0"/>
                        <a:t>3.38</a:t>
                      </a:r>
                    </a:p>
                  </a:txBody>
                  <a:tcPr marL="68580" marR="68580" marT="34290" marB="34290">
                    <a:solidFill>
                      <a:srgbClr val="EB7854"/>
                    </a:solidFill>
                  </a:tcPr>
                </a:tc>
                <a:tc>
                  <a:txBody>
                    <a:bodyPr/>
                    <a:lstStyle/>
                    <a:p>
                      <a:r>
                        <a:rPr lang="en-US" sz="1000" dirty="0"/>
                        <a:t>3.35</a:t>
                      </a:r>
                    </a:p>
                  </a:txBody>
                  <a:tcPr marL="68580" marR="68580" marT="34290" marB="34290">
                    <a:solidFill>
                      <a:srgbClr val="EB7854"/>
                    </a:solidFill>
                  </a:tcPr>
                </a:tc>
                <a:extLst>
                  <a:ext uri="{0D108BD9-81ED-4DB2-BD59-A6C34878D82A}">
                    <a16:rowId xmlns:a16="http://schemas.microsoft.com/office/drawing/2014/main" val="2527626626"/>
                  </a:ext>
                </a:extLst>
              </a:tr>
              <a:tr h="278130">
                <a:tc>
                  <a:txBody>
                    <a:bodyPr/>
                    <a:lstStyle/>
                    <a:p>
                      <a:r>
                        <a:rPr lang="en-US" sz="1000" dirty="0"/>
                        <a:t>Respectful</a:t>
                      </a:r>
                    </a:p>
                  </a:txBody>
                  <a:tcPr marL="68580" marR="68580" marT="34290" marB="34290"/>
                </a:tc>
                <a:tc>
                  <a:txBody>
                    <a:bodyPr/>
                    <a:lstStyle/>
                    <a:p>
                      <a:r>
                        <a:rPr lang="en-US" sz="1000" dirty="0"/>
                        <a:t>3.68</a:t>
                      </a:r>
                    </a:p>
                  </a:txBody>
                  <a:tcPr marL="68580" marR="68580" marT="34290" marB="34290">
                    <a:solidFill>
                      <a:srgbClr val="92D050"/>
                    </a:solidFill>
                  </a:tcPr>
                </a:tc>
                <a:tc>
                  <a:txBody>
                    <a:bodyPr/>
                    <a:lstStyle/>
                    <a:p>
                      <a:r>
                        <a:rPr lang="en-US" sz="1000" dirty="0"/>
                        <a:t>3.67</a:t>
                      </a:r>
                    </a:p>
                  </a:txBody>
                  <a:tcPr marL="68580" marR="68580" marT="34290" marB="34290">
                    <a:solidFill>
                      <a:srgbClr val="92D050"/>
                    </a:solidFill>
                  </a:tcPr>
                </a:tc>
                <a:extLst>
                  <a:ext uri="{0D108BD9-81ED-4DB2-BD59-A6C34878D82A}">
                    <a16:rowId xmlns:a16="http://schemas.microsoft.com/office/drawing/2014/main" val="2022050904"/>
                  </a:ext>
                </a:extLst>
              </a:tr>
            </a:tbl>
          </a:graphicData>
        </a:graphic>
      </p:graphicFrame>
      <p:sp>
        <p:nvSpPr>
          <p:cNvPr id="5" name="Text Placeholder 2">
            <a:extLst>
              <a:ext uri="{FF2B5EF4-FFF2-40B4-BE49-F238E27FC236}">
                <a16:creationId xmlns:a16="http://schemas.microsoft.com/office/drawing/2014/main" id="{A7B3F440-5EDD-BC43-B69A-0A02BEBB2611}"/>
              </a:ext>
            </a:extLst>
          </p:cNvPr>
          <p:cNvSpPr txBox="1">
            <a:spLocks/>
          </p:cNvSpPr>
          <p:nvPr/>
        </p:nvSpPr>
        <p:spPr>
          <a:xfrm>
            <a:off x="2370718" y="4101819"/>
            <a:ext cx="6138497" cy="743999"/>
          </a:xfrm>
          <a:prstGeom prst="rect">
            <a:avLst/>
          </a:prstGeom>
        </p:spPr>
        <p:txBody>
          <a:bodyPr>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342900">
              <a:buClrTx/>
            </a:pPr>
            <a:r>
              <a:rPr lang="en-US" sz="2250" dirty="0"/>
              <a:t>Almost no change!</a:t>
            </a:r>
          </a:p>
        </p:txBody>
      </p:sp>
    </p:spTree>
    <p:extLst>
      <p:ext uri="{BB962C8B-B14F-4D97-AF65-F5344CB8AC3E}">
        <p14:creationId xmlns:p14="http://schemas.microsoft.com/office/powerpoint/2010/main" val="35241698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BDF5F1-E936-8444-A20D-895D42A7211B}"/>
              </a:ext>
            </a:extLst>
          </p:cNvPr>
          <p:cNvSpPr>
            <a:spLocks noGrp="1"/>
          </p:cNvSpPr>
          <p:nvPr>
            <p:ph type="body" sz="quarter" idx="11"/>
          </p:nvPr>
        </p:nvSpPr>
        <p:spPr>
          <a:xfrm>
            <a:off x="1652716" y="991630"/>
            <a:ext cx="6131920" cy="3031342"/>
          </a:xfrm>
        </p:spPr>
        <p:txBody>
          <a:bodyPr/>
          <a:lstStyle/>
          <a:p>
            <a:r>
              <a:rPr lang="en-US" sz="1500" dirty="0"/>
              <a:t>No one will ever make anyone hide comments! </a:t>
            </a:r>
          </a:p>
          <a:p>
            <a:r>
              <a:rPr lang="en-US" sz="1500" dirty="0"/>
              <a:t>It's an option for those who want it for qualifying comments:</a:t>
            </a:r>
          </a:p>
          <a:p>
            <a:pPr lvl="1"/>
            <a:r>
              <a:rPr lang="en-US" sz="1350" dirty="0"/>
              <a:t>Offensive comments with no constructive value</a:t>
            </a:r>
          </a:p>
          <a:p>
            <a:r>
              <a:rPr lang="en-US" sz="1500" dirty="0"/>
              <a:t>Faculty will have 2 week to review and flag comments before they are released to chairs (we will email!)</a:t>
            </a:r>
          </a:p>
          <a:p>
            <a:r>
              <a:rPr lang="en-US" sz="1500" dirty="0"/>
              <a:t>IT will send anonymized comments to a review panel made of the CET chair, the faculty ombudsperson, and the Chief Diversity Officer (or delegate)</a:t>
            </a:r>
          </a:p>
          <a:p>
            <a:r>
              <a:rPr lang="en-US" sz="1500" dirty="0"/>
              <a:t>The committee has a week to approve/reject</a:t>
            </a:r>
          </a:p>
          <a:p>
            <a:r>
              <a:rPr lang="en-US" sz="1500" dirty="0"/>
              <a:t>Chair thus see </a:t>
            </a:r>
            <a:r>
              <a:rPr lang="en-US" sz="1500"/>
              <a:t>comments 3 </a:t>
            </a:r>
            <a:r>
              <a:rPr lang="en-US" sz="1500" dirty="0"/>
              <a:t>weeks after release</a:t>
            </a:r>
          </a:p>
          <a:p>
            <a:r>
              <a:rPr lang="en-US" sz="1500" dirty="0"/>
              <a:t>You can still flag comments afterwards, they just won't be hidden from the chairs until after review</a:t>
            </a:r>
          </a:p>
          <a:p>
            <a:endParaRPr lang="en-US" sz="1500" dirty="0"/>
          </a:p>
        </p:txBody>
      </p:sp>
      <p:sp>
        <p:nvSpPr>
          <p:cNvPr id="3" name="Text Placeholder 2">
            <a:extLst>
              <a:ext uri="{FF2B5EF4-FFF2-40B4-BE49-F238E27FC236}">
                <a16:creationId xmlns:a16="http://schemas.microsoft.com/office/drawing/2014/main" id="{76B47321-5CC8-E041-9B9B-522BB6DB61C6}"/>
              </a:ext>
            </a:extLst>
          </p:cNvPr>
          <p:cNvSpPr>
            <a:spLocks noGrp="1"/>
          </p:cNvSpPr>
          <p:nvPr>
            <p:ph type="body" sz="quarter" idx="12"/>
          </p:nvPr>
        </p:nvSpPr>
        <p:spPr/>
        <p:txBody>
          <a:bodyPr/>
          <a:lstStyle/>
          <a:p>
            <a:r>
              <a:rPr lang="en-US" dirty="0"/>
              <a:t>Draft policy on hiding offensive comments</a:t>
            </a:r>
          </a:p>
        </p:txBody>
      </p:sp>
    </p:spTree>
    <p:extLst>
      <p:ext uri="{BB962C8B-B14F-4D97-AF65-F5344CB8AC3E}">
        <p14:creationId xmlns:p14="http://schemas.microsoft.com/office/powerpoint/2010/main" val="3917820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4"/>
          <p:cNvSpPr txBox="1">
            <a:spLocks noGrp="1"/>
          </p:cNvSpPr>
          <p:nvPr>
            <p:ph type="body" idx="1"/>
          </p:nvPr>
        </p:nvSpPr>
        <p:spPr>
          <a:xfrm>
            <a:off x="510791" y="2282219"/>
            <a:ext cx="8197114" cy="2005343"/>
          </a:xfrm>
          <a:prstGeom prst="rect">
            <a:avLst/>
          </a:prstGeom>
          <a:noFill/>
          <a:ln>
            <a:noFill/>
          </a:ln>
        </p:spPr>
        <p:txBody>
          <a:bodyPr spcFirstLastPara="1" wrap="square" lIns="68550" tIns="34275" rIns="68550" bIns="34275" anchor="t" anchorCtr="0">
            <a:noAutofit/>
          </a:bodyPr>
          <a:lstStyle/>
          <a:p>
            <a:pPr marL="4763" lvl="0" indent="-228600" algn="l" rtl="0">
              <a:lnSpc>
                <a:spcPct val="100000"/>
              </a:lnSpc>
              <a:spcBef>
                <a:spcPts val="0"/>
              </a:spcBef>
              <a:spcAft>
                <a:spcPts val="0"/>
              </a:spcAft>
              <a:buClr>
                <a:srgbClr val="003B49"/>
              </a:buClr>
              <a:buSzPts val="3600"/>
              <a:buFont typeface="Calibri"/>
              <a:buAutoNum type="romanUcPeriod"/>
            </a:pPr>
            <a:r>
              <a:rPr lang="en-US" sz="2700">
                <a:solidFill>
                  <a:srgbClr val="58A339"/>
                </a:solidFill>
              </a:rPr>
              <a:t> 	Call to Order and Roll Call</a:t>
            </a:r>
            <a:endParaRPr>
              <a:solidFill>
                <a:srgbClr val="58A339"/>
              </a:solidFill>
            </a:endParaRPr>
          </a:p>
          <a:p>
            <a:pPr marL="4763" lvl="0" indent="-4763" algn="l" rtl="0">
              <a:lnSpc>
                <a:spcPct val="100000"/>
              </a:lnSpc>
              <a:spcBef>
                <a:spcPts val="540"/>
              </a:spcBef>
              <a:spcAft>
                <a:spcPts val="0"/>
              </a:spcAft>
              <a:buClr>
                <a:srgbClr val="003B49"/>
              </a:buClr>
              <a:buSzPts val="3600"/>
              <a:buNone/>
            </a:pPr>
            <a:r>
              <a:rPr lang="en-US" sz="2700">
                <a:solidFill>
                  <a:srgbClr val="003B49"/>
                </a:solidFill>
              </a:rPr>
              <a:t>		D. Westenberg, Secretary</a:t>
            </a:r>
            <a:endParaRPr/>
          </a:p>
        </p:txBody>
      </p:sp>
      <p:sp>
        <p:nvSpPr>
          <p:cNvPr id="228" name="Google Shape;228;p4"/>
          <p:cNvSpPr txBox="1">
            <a:spLocks noGrp="1"/>
          </p:cNvSpPr>
          <p:nvPr>
            <p:ph type="body" idx="2"/>
          </p:nvPr>
        </p:nvSpPr>
        <p:spPr>
          <a:xfrm>
            <a:off x="510790" y="1342503"/>
            <a:ext cx="8184662" cy="743999"/>
          </a:xfrm>
          <a:prstGeom prst="rect">
            <a:avLst/>
          </a:prstGeom>
          <a:noFill/>
          <a:ln>
            <a:noFill/>
          </a:ln>
        </p:spPr>
        <p:txBody>
          <a:bodyPr spcFirstLastPara="1" wrap="square" lIns="68550" tIns="34275" rIns="68550" bIns="34275" anchor="t" anchorCtr="0">
            <a:noAutofit/>
          </a:bodyPr>
          <a:lstStyle/>
          <a:p>
            <a:pPr marL="0" lvl="0" indent="0" algn="l" rtl="0">
              <a:lnSpc>
                <a:spcPct val="90000"/>
              </a:lnSpc>
              <a:spcBef>
                <a:spcPts val="0"/>
              </a:spcBef>
              <a:spcAft>
                <a:spcPts val="0"/>
              </a:spcAft>
              <a:buSzPts val="3600"/>
              <a:buNone/>
            </a:pPr>
            <a:r>
              <a:rPr lang="en-US" sz="2700">
                <a:solidFill>
                  <a:srgbClr val="58A339"/>
                </a:solidFill>
              </a:rPr>
              <a:t>Agenda</a:t>
            </a:r>
            <a:endParaRPr>
              <a:solidFill>
                <a:srgbClr val="58A339"/>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31985B-2850-764D-AB03-BA6D4D4A18A3}"/>
              </a:ext>
            </a:extLst>
          </p:cNvPr>
          <p:cNvSpPr>
            <a:spLocks noGrp="1"/>
          </p:cNvSpPr>
          <p:nvPr>
            <p:ph type="body" sz="quarter" idx="11"/>
          </p:nvPr>
        </p:nvSpPr>
        <p:spPr/>
        <p:txBody>
          <a:bodyPr/>
          <a:lstStyle/>
          <a:p>
            <a:r>
              <a:rPr lang="en-US" dirty="0"/>
              <a:t>Wolfe </a:t>
            </a:r>
            <a:r>
              <a:rPr lang="en-US" dirty="0" err="1"/>
              <a:t>Retzlaff</a:t>
            </a:r>
            <a:r>
              <a:rPr lang="en-US" dirty="0"/>
              <a:t> is emailing students with examples of constructive comments</a:t>
            </a:r>
          </a:p>
          <a:p>
            <a:r>
              <a:rPr lang="en-US" dirty="0"/>
              <a:t>COER will help promote providing useful feedback as a valuable job skill</a:t>
            </a:r>
          </a:p>
          <a:p>
            <a:r>
              <a:rPr lang="en-US" dirty="0"/>
              <a:t>Clair Kueny and Beth Kania-</a:t>
            </a:r>
            <a:r>
              <a:rPr lang="en-US" dirty="0" err="1"/>
              <a:t>Gosche</a:t>
            </a:r>
            <a:r>
              <a:rPr lang="en-US" dirty="0"/>
              <a:t> are going to talk to chairs about how best to use comments in faculty evaluations</a:t>
            </a:r>
          </a:p>
        </p:txBody>
      </p:sp>
      <p:sp>
        <p:nvSpPr>
          <p:cNvPr id="3" name="Text Placeholder 2">
            <a:extLst>
              <a:ext uri="{FF2B5EF4-FFF2-40B4-BE49-F238E27FC236}">
                <a16:creationId xmlns:a16="http://schemas.microsoft.com/office/drawing/2014/main" id="{C7EA1F6E-FB2A-1143-8563-0BD14ADAA5F5}"/>
              </a:ext>
            </a:extLst>
          </p:cNvPr>
          <p:cNvSpPr>
            <a:spLocks noGrp="1"/>
          </p:cNvSpPr>
          <p:nvPr>
            <p:ph type="body" sz="quarter" idx="12"/>
          </p:nvPr>
        </p:nvSpPr>
        <p:spPr/>
        <p:txBody>
          <a:bodyPr/>
          <a:lstStyle/>
          <a:p>
            <a:r>
              <a:rPr lang="en-US" dirty="0"/>
              <a:t>Training Supervisors and Students</a:t>
            </a:r>
          </a:p>
        </p:txBody>
      </p:sp>
    </p:spTree>
    <p:extLst>
      <p:ext uri="{BB962C8B-B14F-4D97-AF65-F5344CB8AC3E}">
        <p14:creationId xmlns:p14="http://schemas.microsoft.com/office/powerpoint/2010/main" val="40738814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8D866-32F1-E240-96F2-270C234863D0}"/>
              </a:ext>
            </a:extLst>
          </p:cNvPr>
          <p:cNvSpPr>
            <a:spLocks noGrp="1"/>
          </p:cNvSpPr>
          <p:nvPr>
            <p:ph type="body" sz="quarter" idx="11"/>
          </p:nvPr>
        </p:nvSpPr>
        <p:spPr/>
        <p:txBody>
          <a:bodyPr/>
          <a:lstStyle/>
          <a:p>
            <a:r>
              <a:rPr lang="en-US" dirty="0"/>
              <a:t>IT and Institutional Research are working on using </a:t>
            </a:r>
            <a:r>
              <a:rPr lang="en-US" dirty="0" err="1"/>
              <a:t>PowerBI</a:t>
            </a:r>
            <a:r>
              <a:rPr lang="en-US" dirty="0"/>
              <a:t> to create more flexible and valuable SET data reports for chairs, faculty, P&amp;T dossiers, etc.</a:t>
            </a:r>
          </a:p>
          <a:p>
            <a:r>
              <a:rPr lang="en-US" dirty="0"/>
              <a:t>Options to aggregate across courses, years, etc.</a:t>
            </a:r>
          </a:p>
          <a:p>
            <a:r>
              <a:rPr lang="en-US" dirty="0"/>
              <a:t>Toggle between weighting by response #'s or not</a:t>
            </a:r>
          </a:p>
          <a:p>
            <a:r>
              <a:rPr lang="en-US" dirty="0"/>
              <a:t>Compare by NTT, faculty rank, etc.</a:t>
            </a:r>
          </a:p>
          <a:p>
            <a:endParaRPr lang="en-US" dirty="0"/>
          </a:p>
        </p:txBody>
      </p:sp>
      <p:sp>
        <p:nvSpPr>
          <p:cNvPr id="3" name="Text Placeholder 2">
            <a:extLst>
              <a:ext uri="{FF2B5EF4-FFF2-40B4-BE49-F238E27FC236}">
                <a16:creationId xmlns:a16="http://schemas.microsoft.com/office/drawing/2014/main" id="{B0AEACFD-1391-4746-83DE-A429DA419FA2}"/>
              </a:ext>
            </a:extLst>
          </p:cNvPr>
          <p:cNvSpPr>
            <a:spLocks noGrp="1"/>
          </p:cNvSpPr>
          <p:nvPr>
            <p:ph type="body" sz="quarter" idx="12"/>
          </p:nvPr>
        </p:nvSpPr>
        <p:spPr/>
        <p:txBody>
          <a:bodyPr/>
          <a:lstStyle/>
          <a:p>
            <a:r>
              <a:rPr lang="en-US" dirty="0"/>
              <a:t>Better SET data reporting</a:t>
            </a:r>
          </a:p>
        </p:txBody>
      </p:sp>
    </p:spTree>
    <p:extLst>
      <p:ext uri="{BB962C8B-B14F-4D97-AF65-F5344CB8AC3E}">
        <p14:creationId xmlns:p14="http://schemas.microsoft.com/office/powerpoint/2010/main" val="22419323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35FD3D-64E6-8D43-BDCE-F611C52FC05C}"/>
              </a:ext>
            </a:extLst>
          </p:cNvPr>
          <p:cNvSpPr>
            <a:spLocks noGrp="1"/>
          </p:cNvSpPr>
          <p:nvPr>
            <p:ph type="body" sz="quarter" idx="11"/>
          </p:nvPr>
        </p:nvSpPr>
        <p:spPr/>
        <p:txBody>
          <a:bodyPr/>
          <a:lstStyle/>
          <a:p>
            <a:r>
              <a:rPr lang="en-US" dirty="0"/>
              <a:t>Five CET members observed each other using the instrument from Mizzou</a:t>
            </a:r>
          </a:p>
          <a:p>
            <a:r>
              <a:rPr lang="en-US" dirty="0"/>
              <a:t>We plan to bring a set of guidelines for peer observation to vote at the April Faculty Senate meeting</a:t>
            </a:r>
          </a:p>
        </p:txBody>
      </p:sp>
      <p:sp>
        <p:nvSpPr>
          <p:cNvPr id="3" name="Text Placeholder 2">
            <a:extLst>
              <a:ext uri="{FF2B5EF4-FFF2-40B4-BE49-F238E27FC236}">
                <a16:creationId xmlns:a16="http://schemas.microsoft.com/office/drawing/2014/main" id="{B7F99190-AEF2-2041-A4C1-AEA8FC1888CB}"/>
              </a:ext>
            </a:extLst>
          </p:cNvPr>
          <p:cNvSpPr>
            <a:spLocks noGrp="1"/>
          </p:cNvSpPr>
          <p:nvPr>
            <p:ph type="body" sz="quarter" idx="12"/>
          </p:nvPr>
        </p:nvSpPr>
        <p:spPr/>
        <p:txBody>
          <a:bodyPr/>
          <a:lstStyle/>
          <a:p>
            <a:r>
              <a:rPr lang="en-US" dirty="0"/>
              <a:t>Peer Observation</a:t>
            </a:r>
          </a:p>
        </p:txBody>
      </p:sp>
    </p:spTree>
    <p:extLst>
      <p:ext uri="{BB962C8B-B14F-4D97-AF65-F5344CB8AC3E}">
        <p14:creationId xmlns:p14="http://schemas.microsoft.com/office/powerpoint/2010/main" val="41730280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DCB84C-86FC-A948-9CED-9A526FBD05A4}"/>
              </a:ext>
            </a:extLst>
          </p:cNvPr>
          <p:cNvSpPr>
            <a:spLocks noGrp="1"/>
          </p:cNvSpPr>
          <p:nvPr>
            <p:ph type="body" sz="quarter" idx="11"/>
          </p:nvPr>
        </p:nvSpPr>
        <p:spPr/>
        <p:txBody>
          <a:bodyPr/>
          <a:lstStyle/>
          <a:p>
            <a:r>
              <a:rPr lang="en-US" dirty="0"/>
              <a:t>We are currently deciding on recommendations and guidelines for Self-reflection/teaching portfolios</a:t>
            </a:r>
          </a:p>
        </p:txBody>
      </p:sp>
      <p:sp>
        <p:nvSpPr>
          <p:cNvPr id="3" name="Text Placeholder 2">
            <a:extLst>
              <a:ext uri="{FF2B5EF4-FFF2-40B4-BE49-F238E27FC236}">
                <a16:creationId xmlns:a16="http://schemas.microsoft.com/office/drawing/2014/main" id="{0356724E-D3D3-8541-A4CB-B6F523FA7016}"/>
              </a:ext>
            </a:extLst>
          </p:cNvPr>
          <p:cNvSpPr>
            <a:spLocks noGrp="1"/>
          </p:cNvSpPr>
          <p:nvPr>
            <p:ph type="body" sz="quarter" idx="12"/>
          </p:nvPr>
        </p:nvSpPr>
        <p:spPr/>
        <p:txBody>
          <a:bodyPr/>
          <a:lstStyle/>
          <a:p>
            <a:r>
              <a:rPr lang="en-US" dirty="0"/>
              <a:t>Self-Reflection</a:t>
            </a:r>
          </a:p>
        </p:txBody>
      </p:sp>
    </p:spTree>
    <p:extLst>
      <p:ext uri="{BB962C8B-B14F-4D97-AF65-F5344CB8AC3E}">
        <p14:creationId xmlns:p14="http://schemas.microsoft.com/office/powerpoint/2010/main" val="19144551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EC9C49-2E3B-D84C-841B-743729ABF335}"/>
              </a:ext>
            </a:extLst>
          </p:cNvPr>
          <p:cNvSpPr>
            <a:spLocks noGrp="1"/>
          </p:cNvSpPr>
          <p:nvPr>
            <p:ph type="body" sz="quarter" idx="12"/>
          </p:nvPr>
        </p:nvSpPr>
        <p:spPr/>
        <p:txBody>
          <a:bodyPr/>
          <a:lstStyle/>
          <a:p>
            <a:r>
              <a:rPr lang="en-US" dirty="0"/>
              <a:t>Update from IT</a:t>
            </a:r>
          </a:p>
        </p:txBody>
      </p:sp>
      <p:graphicFrame>
        <p:nvGraphicFramePr>
          <p:cNvPr id="6" name="Table 5">
            <a:extLst>
              <a:ext uri="{FF2B5EF4-FFF2-40B4-BE49-F238E27FC236}">
                <a16:creationId xmlns:a16="http://schemas.microsoft.com/office/drawing/2014/main" id="{5FD675B4-3070-7E4C-BCF9-F65F8E8C12AF}"/>
              </a:ext>
            </a:extLst>
          </p:cNvPr>
          <p:cNvGraphicFramePr>
            <a:graphicFrameLocks noGrp="1"/>
          </p:cNvGraphicFramePr>
          <p:nvPr/>
        </p:nvGraphicFramePr>
        <p:xfrm>
          <a:off x="1631865" y="1004207"/>
          <a:ext cx="5932402" cy="3009291"/>
        </p:xfrm>
        <a:graphic>
          <a:graphicData uri="http://schemas.openxmlformats.org/drawingml/2006/table">
            <a:tbl>
              <a:tblPr/>
              <a:tblGrid>
                <a:gridCol w="233069">
                  <a:extLst>
                    <a:ext uri="{9D8B030D-6E8A-4147-A177-3AD203B41FA5}">
                      <a16:colId xmlns:a16="http://schemas.microsoft.com/office/drawing/2014/main" val="1110298978"/>
                    </a:ext>
                  </a:extLst>
                </a:gridCol>
                <a:gridCol w="1753641">
                  <a:extLst>
                    <a:ext uri="{9D8B030D-6E8A-4147-A177-3AD203B41FA5}">
                      <a16:colId xmlns:a16="http://schemas.microsoft.com/office/drawing/2014/main" val="1513111001"/>
                    </a:ext>
                  </a:extLst>
                </a:gridCol>
                <a:gridCol w="1516824">
                  <a:extLst>
                    <a:ext uri="{9D8B030D-6E8A-4147-A177-3AD203B41FA5}">
                      <a16:colId xmlns:a16="http://schemas.microsoft.com/office/drawing/2014/main" val="1874424032"/>
                    </a:ext>
                  </a:extLst>
                </a:gridCol>
                <a:gridCol w="2428868">
                  <a:extLst>
                    <a:ext uri="{9D8B030D-6E8A-4147-A177-3AD203B41FA5}">
                      <a16:colId xmlns:a16="http://schemas.microsoft.com/office/drawing/2014/main" val="343641970"/>
                    </a:ext>
                  </a:extLst>
                </a:gridCol>
              </a:tblGrid>
              <a:tr h="220893">
                <a:tc>
                  <a:txBody>
                    <a:bodyPr/>
                    <a:lstStyle/>
                    <a:p>
                      <a:pPr marL="0" marR="0">
                        <a:spcBef>
                          <a:spcPts val="0"/>
                        </a:spcBef>
                        <a:spcAft>
                          <a:spcPts val="0"/>
                        </a:spcAft>
                      </a:pPr>
                      <a:r>
                        <a:rPr lang="en-US" sz="1200" dirty="0">
                          <a:effectLst/>
                          <a:latin typeface="Calibri" panose="020F0502020204030204" pitchFamily="34" charset="0"/>
                        </a:rPr>
                        <a:t> </a:t>
                      </a:r>
                    </a:p>
                  </a:txBody>
                  <a:tcPr marL="40350" marR="40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a:effectLst/>
                          <a:latin typeface="Calibri" panose="020F0502020204030204" pitchFamily="34" charset="0"/>
                        </a:rPr>
                        <a:t>Feature/Process</a:t>
                      </a:r>
                      <a:endParaRPr lang="en-US" sz="1200">
                        <a:effectLst/>
                        <a:latin typeface="Calibri" panose="020F0502020204030204" pitchFamily="34" charset="0"/>
                      </a:endParaRPr>
                    </a:p>
                  </a:txBody>
                  <a:tcPr marL="40350" marR="40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a:effectLst/>
                          <a:latin typeface="Calibri" panose="020F0502020204030204" pitchFamily="34" charset="0"/>
                        </a:rPr>
                        <a:t>Status </a:t>
                      </a:r>
                      <a:endParaRPr lang="en-US" sz="1200">
                        <a:effectLst/>
                        <a:latin typeface="Calibri" panose="020F0502020204030204" pitchFamily="34" charset="0"/>
                      </a:endParaRPr>
                    </a:p>
                  </a:txBody>
                  <a:tcPr marL="40350" marR="40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a:effectLst/>
                          <a:latin typeface="Calibri" panose="020F0502020204030204" pitchFamily="34" charset="0"/>
                        </a:rPr>
                        <a:t>Projected Timeline</a:t>
                      </a:r>
                      <a:endParaRPr lang="en-US" sz="1200">
                        <a:effectLst/>
                        <a:latin typeface="Calibri" panose="020F0502020204030204" pitchFamily="34" charset="0"/>
                      </a:endParaRPr>
                    </a:p>
                  </a:txBody>
                  <a:tcPr marL="40350" marR="40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810181"/>
                  </a:ext>
                </a:extLst>
              </a:tr>
              <a:tr h="220893">
                <a:tc>
                  <a:txBody>
                    <a:bodyPr/>
                    <a:lstStyle/>
                    <a:p>
                      <a:pPr marL="0" marR="0">
                        <a:spcBef>
                          <a:spcPts val="0"/>
                        </a:spcBef>
                        <a:spcAft>
                          <a:spcPts val="0"/>
                        </a:spcAft>
                      </a:pPr>
                      <a:r>
                        <a:rPr lang="en-US" sz="1200">
                          <a:effectLst/>
                          <a:latin typeface="Calibri" panose="020F0502020204030204" pitchFamily="34" charset="0"/>
                        </a:rPr>
                        <a:t>1</a:t>
                      </a:r>
                    </a:p>
                  </a:txBody>
                  <a:tcPr marL="40350" marR="40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rPr>
                        <a:t>Access Control</a:t>
                      </a:r>
                    </a:p>
                  </a:txBody>
                  <a:tcPr marL="40350" marR="40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rPr>
                        <a:t>Drafted/In testing</a:t>
                      </a:r>
                    </a:p>
                  </a:txBody>
                  <a:tcPr marL="40350" marR="40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rPr>
                        <a:t>Production by Mid-March</a:t>
                      </a:r>
                    </a:p>
                  </a:txBody>
                  <a:tcPr marL="40350" marR="40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4969184"/>
                  </a:ext>
                </a:extLst>
              </a:tr>
              <a:tr h="365760">
                <a:tc>
                  <a:txBody>
                    <a:bodyPr/>
                    <a:lstStyle/>
                    <a:p>
                      <a:pPr marL="0" marR="0">
                        <a:spcBef>
                          <a:spcPts val="0"/>
                        </a:spcBef>
                        <a:spcAft>
                          <a:spcPts val="0"/>
                        </a:spcAft>
                      </a:pPr>
                      <a:r>
                        <a:rPr lang="en-US" sz="1200">
                          <a:effectLst/>
                          <a:latin typeface="Calibri" panose="020F0502020204030204" pitchFamily="34" charset="0"/>
                        </a:rPr>
                        <a:t>2</a:t>
                      </a:r>
                    </a:p>
                  </a:txBody>
                  <a:tcPr marL="40350" marR="40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rPr>
                        <a:t>Updated reporting with Power BI</a:t>
                      </a:r>
                    </a:p>
                  </a:txBody>
                  <a:tcPr marL="40350" marR="40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rPr>
                        <a:t>In progress/technical details defined</a:t>
                      </a:r>
                    </a:p>
                  </a:txBody>
                  <a:tcPr marL="40350" marR="40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Calibri" panose="020F0502020204030204" pitchFamily="34" charset="0"/>
                        </a:rPr>
                        <a:t>Planned implementation for Fall semester</a:t>
                      </a:r>
                    </a:p>
                  </a:txBody>
                  <a:tcPr marL="40350" marR="40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176473"/>
                  </a:ext>
                </a:extLst>
              </a:tr>
              <a:tr h="365760">
                <a:tc>
                  <a:txBody>
                    <a:bodyPr/>
                    <a:lstStyle/>
                    <a:p>
                      <a:pPr marL="0" marR="0">
                        <a:spcBef>
                          <a:spcPts val="0"/>
                        </a:spcBef>
                        <a:spcAft>
                          <a:spcPts val="0"/>
                        </a:spcAft>
                      </a:pPr>
                      <a:r>
                        <a:rPr lang="en-US" sz="1200">
                          <a:effectLst/>
                          <a:latin typeface="Calibri" panose="020F0502020204030204" pitchFamily="34" charset="0"/>
                        </a:rPr>
                        <a:t>3</a:t>
                      </a:r>
                    </a:p>
                  </a:txBody>
                  <a:tcPr marL="40350" marR="40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rPr>
                        <a:t>Comment Management: Hide Flag in data</a:t>
                      </a:r>
                    </a:p>
                  </a:txBody>
                  <a:tcPr marL="40350" marR="40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rPr>
                        <a:t>In progress/technical details defined</a:t>
                      </a:r>
                    </a:p>
                  </a:txBody>
                  <a:tcPr marL="40350" marR="40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rPr>
                        <a:t>Planned implementation by end of spring semester</a:t>
                      </a:r>
                    </a:p>
                  </a:txBody>
                  <a:tcPr marL="40350" marR="40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717807"/>
                  </a:ext>
                </a:extLst>
              </a:tr>
              <a:tr h="365760">
                <a:tc>
                  <a:txBody>
                    <a:bodyPr/>
                    <a:lstStyle/>
                    <a:p>
                      <a:pPr marL="0" marR="0">
                        <a:spcBef>
                          <a:spcPts val="0"/>
                        </a:spcBef>
                        <a:spcAft>
                          <a:spcPts val="0"/>
                        </a:spcAft>
                      </a:pPr>
                      <a:r>
                        <a:rPr lang="en-US" sz="1200">
                          <a:effectLst/>
                          <a:latin typeface="Calibri" panose="020F0502020204030204" pitchFamily="34" charset="0"/>
                        </a:rPr>
                        <a:t>4</a:t>
                      </a:r>
                    </a:p>
                  </a:txBody>
                  <a:tcPr marL="40350" marR="40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rPr>
                        <a:t>Comment Management: Hide Request Button</a:t>
                      </a:r>
                    </a:p>
                  </a:txBody>
                  <a:tcPr marL="40350" marR="40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rPr>
                        <a:t>Not started</a:t>
                      </a:r>
                    </a:p>
                  </a:txBody>
                  <a:tcPr marL="40350" marR="40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rPr>
                        <a:t>Over summer with production schedule (estimated)</a:t>
                      </a:r>
                    </a:p>
                  </a:txBody>
                  <a:tcPr marL="40350" marR="40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6958744"/>
                  </a:ext>
                </a:extLst>
              </a:tr>
              <a:tr h="441786">
                <a:tc>
                  <a:txBody>
                    <a:bodyPr/>
                    <a:lstStyle/>
                    <a:p>
                      <a:pPr marL="0" marR="0">
                        <a:spcBef>
                          <a:spcPts val="0"/>
                        </a:spcBef>
                        <a:spcAft>
                          <a:spcPts val="0"/>
                        </a:spcAft>
                      </a:pPr>
                      <a:r>
                        <a:rPr lang="en-US" sz="1200">
                          <a:effectLst/>
                          <a:latin typeface="Calibri" panose="020F0502020204030204" pitchFamily="34" charset="0"/>
                        </a:rPr>
                        <a:t>5</a:t>
                      </a:r>
                    </a:p>
                  </a:txBody>
                  <a:tcPr marL="40350" marR="40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rPr>
                        <a:t>Comment Management: Automation of Request</a:t>
                      </a:r>
                    </a:p>
                  </a:txBody>
                  <a:tcPr marL="40350" marR="40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rPr>
                        <a:t>Not started</a:t>
                      </a:r>
                    </a:p>
                  </a:txBody>
                  <a:tcPr marL="40350" marR="40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rPr>
                        <a:t>By fall evaluation cycle</a:t>
                      </a:r>
                    </a:p>
                  </a:txBody>
                  <a:tcPr marL="40350" marR="40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3862535"/>
                  </a:ext>
                </a:extLst>
              </a:tr>
              <a:tr h="365760">
                <a:tc>
                  <a:txBody>
                    <a:bodyPr/>
                    <a:lstStyle/>
                    <a:p>
                      <a:pPr marL="0" marR="0">
                        <a:spcBef>
                          <a:spcPts val="0"/>
                        </a:spcBef>
                        <a:spcAft>
                          <a:spcPts val="0"/>
                        </a:spcAft>
                      </a:pPr>
                      <a:r>
                        <a:rPr lang="en-US" sz="1200">
                          <a:effectLst/>
                          <a:latin typeface="Calibri" panose="020F0502020204030204" pitchFamily="34" charset="0"/>
                        </a:rPr>
                        <a:t>6</a:t>
                      </a:r>
                    </a:p>
                  </a:txBody>
                  <a:tcPr marL="40350" marR="40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rPr>
                        <a:t>Administrative Portal</a:t>
                      </a:r>
                    </a:p>
                  </a:txBody>
                  <a:tcPr marL="40350" marR="40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rPr>
                        <a:t>In Progress</a:t>
                      </a:r>
                    </a:p>
                  </a:txBody>
                  <a:tcPr marL="40350" marR="40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rPr>
                        <a:t>Planned implementation by end of spring semester</a:t>
                      </a:r>
                    </a:p>
                  </a:txBody>
                  <a:tcPr marL="40350" marR="40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2285463"/>
                  </a:ext>
                </a:extLst>
              </a:tr>
              <a:tr h="441786">
                <a:tc>
                  <a:txBody>
                    <a:bodyPr/>
                    <a:lstStyle/>
                    <a:p>
                      <a:pPr marL="0" marR="0">
                        <a:spcBef>
                          <a:spcPts val="0"/>
                        </a:spcBef>
                        <a:spcAft>
                          <a:spcPts val="0"/>
                        </a:spcAft>
                      </a:pPr>
                      <a:r>
                        <a:rPr lang="en-US" sz="1200">
                          <a:effectLst/>
                          <a:latin typeface="Calibri" panose="020F0502020204030204" pitchFamily="34" charset="0"/>
                        </a:rPr>
                        <a:t>7</a:t>
                      </a:r>
                    </a:p>
                  </a:txBody>
                  <a:tcPr marL="40350" marR="40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Calibri" panose="020F0502020204030204" pitchFamily="34" charset="0"/>
                        </a:rPr>
                        <a:t>Custom Access groups feature</a:t>
                      </a:r>
                    </a:p>
                  </a:txBody>
                  <a:tcPr marL="40350" marR="40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rPr>
                        <a:t>In progress/technical details being defined</a:t>
                      </a:r>
                    </a:p>
                  </a:txBody>
                  <a:tcPr marL="40350" marR="40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rPr>
                        <a:t>Implementation over summer/fall</a:t>
                      </a:r>
                    </a:p>
                  </a:txBody>
                  <a:tcPr marL="40350" marR="40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6962320"/>
                  </a:ext>
                </a:extLst>
              </a:tr>
              <a:tr h="220893">
                <a:tc>
                  <a:txBody>
                    <a:bodyPr/>
                    <a:lstStyle/>
                    <a:p>
                      <a:pPr marL="0" marR="0">
                        <a:spcBef>
                          <a:spcPts val="0"/>
                        </a:spcBef>
                        <a:spcAft>
                          <a:spcPts val="0"/>
                        </a:spcAft>
                      </a:pPr>
                      <a:r>
                        <a:rPr lang="en-US" sz="1200">
                          <a:effectLst/>
                          <a:latin typeface="Calibri" panose="020F0502020204030204" pitchFamily="34" charset="0"/>
                        </a:rPr>
                        <a:t>8</a:t>
                      </a:r>
                    </a:p>
                  </a:txBody>
                  <a:tcPr marL="40350" marR="40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rPr>
                        <a:t>MOU</a:t>
                      </a:r>
                    </a:p>
                  </a:txBody>
                  <a:tcPr marL="40350" marR="40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rPr>
                        <a:t>Terms being defined</a:t>
                      </a:r>
                    </a:p>
                  </a:txBody>
                  <a:tcPr marL="40350" marR="40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Calibri" panose="020F0502020204030204" pitchFamily="34" charset="0"/>
                        </a:rPr>
                        <a:t>Will be in place over summer</a:t>
                      </a:r>
                    </a:p>
                  </a:txBody>
                  <a:tcPr marL="40350" marR="40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4114913"/>
                  </a:ext>
                </a:extLst>
              </a:tr>
            </a:tbl>
          </a:graphicData>
        </a:graphic>
      </p:graphicFrame>
    </p:spTree>
    <p:extLst>
      <p:ext uri="{BB962C8B-B14F-4D97-AF65-F5344CB8AC3E}">
        <p14:creationId xmlns:p14="http://schemas.microsoft.com/office/powerpoint/2010/main" val="3810302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BFD1DE-8832-7640-B8BE-A974DA888B62}"/>
              </a:ext>
            </a:extLst>
          </p:cNvPr>
          <p:cNvSpPr>
            <a:spLocks noGrp="1"/>
          </p:cNvSpPr>
          <p:nvPr>
            <p:ph type="body" sz="quarter" idx="11"/>
          </p:nvPr>
        </p:nvSpPr>
        <p:spPr>
          <a:xfrm>
            <a:off x="1637479" y="1136932"/>
            <a:ext cx="6147158" cy="2941646"/>
          </a:xfrm>
        </p:spPr>
        <p:txBody>
          <a:bodyPr/>
          <a:lstStyle/>
          <a:p>
            <a:r>
              <a:rPr lang="en-US" dirty="0"/>
              <a:t>The instructor evaluations are handled in a highly confidential manner but are not strictly anonymous. The user information can be accessed and viewed by the appropriate IT staff under specific circumstances. User information would only be released with significant legal involvement. Any request or subpoena would require discussion and involvement of general counsel to assess legal standard and requirements.</a:t>
            </a:r>
          </a:p>
        </p:txBody>
      </p:sp>
      <p:sp>
        <p:nvSpPr>
          <p:cNvPr id="3" name="Text Placeholder 2">
            <a:extLst>
              <a:ext uri="{FF2B5EF4-FFF2-40B4-BE49-F238E27FC236}">
                <a16:creationId xmlns:a16="http://schemas.microsoft.com/office/drawing/2014/main" id="{92854E1E-743A-DD49-9CE8-D0F003D6D2DA}"/>
              </a:ext>
            </a:extLst>
          </p:cNvPr>
          <p:cNvSpPr>
            <a:spLocks noGrp="1"/>
          </p:cNvSpPr>
          <p:nvPr>
            <p:ph type="body" sz="quarter" idx="12"/>
          </p:nvPr>
        </p:nvSpPr>
        <p:spPr/>
        <p:txBody>
          <a:bodyPr/>
          <a:lstStyle/>
          <a:p>
            <a:r>
              <a:rPr lang="en-US" dirty="0"/>
              <a:t>Statement on SET Anonymity from IT</a:t>
            </a:r>
          </a:p>
        </p:txBody>
      </p:sp>
    </p:spTree>
    <p:extLst>
      <p:ext uri="{BB962C8B-B14F-4D97-AF65-F5344CB8AC3E}">
        <p14:creationId xmlns:p14="http://schemas.microsoft.com/office/powerpoint/2010/main" val="28558513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9143BA-DA93-804B-94D8-097432AD773D}"/>
              </a:ext>
            </a:extLst>
          </p:cNvPr>
          <p:cNvSpPr>
            <a:spLocks noGrp="1"/>
          </p:cNvSpPr>
          <p:nvPr>
            <p:ph type="body" sz="quarter" idx="11"/>
          </p:nvPr>
        </p:nvSpPr>
        <p:spPr>
          <a:xfrm>
            <a:off x="1599121" y="934675"/>
            <a:ext cx="6147158" cy="2776032"/>
          </a:xfrm>
        </p:spPr>
        <p:txBody>
          <a:bodyPr/>
          <a:lstStyle/>
          <a:p>
            <a:pPr marL="0" indent="0">
              <a:buNone/>
            </a:pPr>
            <a:r>
              <a:rPr lang="en-US" sz="1500" b="1" dirty="0"/>
              <a:t>Civility Statement: </a:t>
            </a:r>
            <a:r>
              <a:rPr lang="en-US" sz="1500" dirty="0"/>
              <a:t>The faculty of Missouri S&amp;T appreciates your feedback on the quality of instruction you receive here at the university. In order to best reflect your evaluations of our teaching, we request honest, professional, and civil responses.</a:t>
            </a:r>
          </a:p>
          <a:p>
            <a:pPr marL="0" indent="0">
              <a:buNone/>
            </a:pPr>
            <a:endParaRPr lang="en-US" sz="1500" dirty="0"/>
          </a:p>
          <a:p>
            <a:pPr marL="0" indent="0">
              <a:buNone/>
            </a:pPr>
            <a:r>
              <a:rPr lang="en-US" sz="1500" dirty="0"/>
              <a:t>This survey is intended to provide constructive feedback about teaching. The written comments and numeric responses will be visible to the instructor and their supervisors for evaluation purposes. </a:t>
            </a:r>
            <a:r>
              <a:rPr lang="en-US" sz="1500" dirty="0">
                <a:solidFill>
                  <a:srgbClr val="FF0000"/>
                </a:solidFill>
              </a:rPr>
              <a:t>Neither the instructor nor the supervisors can see which students submitted feedback.</a:t>
            </a:r>
          </a:p>
          <a:p>
            <a:pPr marL="0" indent="0">
              <a:buNone/>
            </a:pPr>
            <a:r>
              <a:rPr lang="en-US" sz="1500" dirty="0"/>
              <a:t> </a:t>
            </a:r>
          </a:p>
          <a:p>
            <a:pPr marL="0" indent="0">
              <a:buNone/>
            </a:pPr>
            <a:r>
              <a:rPr lang="en-US" sz="1500" dirty="0"/>
              <a:t>This survey is not intended to voice complaints about instructors to supervisors; to do so, please contact the chair of the department directly.</a:t>
            </a:r>
          </a:p>
        </p:txBody>
      </p:sp>
      <p:sp>
        <p:nvSpPr>
          <p:cNvPr id="3" name="Text Placeholder 2">
            <a:extLst>
              <a:ext uri="{FF2B5EF4-FFF2-40B4-BE49-F238E27FC236}">
                <a16:creationId xmlns:a16="http://schemas.microsoft.com/office/drawing/2014/main" id="{B18F808C-062E-B346-B3F0-E86634262C2A}"/>
              </a:ext>
            </a:extLst>
          </p:cNvPr>
          <p:cNvSpPr>
            <a:spLocks noGrp="1"/>
          </p:cNvSpPr>
          <p:nvPr>
            <p:ph type="body" sz="quarter" idx="12"/>
          </p:nvPr>
        </p:nvSpPr>
        <p:spPr/>
        <p:txBody>
          <a:bodyPr/>
          <a:lstStyle/>
          <a:p>
            <a:r>
              <a:rPr lang="en-US" dirty="0"/>
              <a:t>SET Instruction Text</a:t>
            </a:r>
          </a:p>
        </p:txBody>
      </p:sp>
    </p:spTree>
    <p:extLst>
      <p:ext uri="{BB962C8B-B14F-4D97-AF65-F5344CB8AC3E}">
        <p14:creationId xmlns:p14="http://schemas.microsoft.com/office/powerpoint/2010/main" val="6644624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36"/>
          <p:cNvSpPr txBox="1">
            <a:spLocks noGrp="1"/>
          </p:cNvSpPr>
          <p:nvPr>
            <p:ph type="body" idx="1"/>
          </p:nvPr>
        </p:nvSpPr>
        <p:spPr>
          <a:xfrm>
            <a:off x="510791" y="2282219"/>
            <a:ext cx="8197114" cy="2005343"/>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3600"/>
              <a:buNone/>
            </a:pPr>
            <a:r>
              <a:rPr lang="en-US" sz="2700"/>
              <a:t>VI. Reports of Standing Committees</a:t>
            </a:r>
            <a:endParaRPr/>
          </a:p>
          <a:p>
            <a:pPr marL="0" lvl="0" indent="0" algn="l" rtl="0">
              <a:lnSpc>
                <a:spcPct val="100000"/>
              </a:lnSpc>
              <a:spcBef>
                <a:spcPts val="540"/>
              </a:spcBef>
              <a:spcAft>
                <a:spcPts val="0"/>
              </a:spcAft>
              <a:buSzPts val="3600"/>
              <a:buNone/>
            </a:pPr>
            <a:r>
              <a:rPr lang="en-US" sz="2700"/>
              <a:t>	</a:t>
            </a:r>
            <a:r>
              <a:rPr lang="en-US" sz="2700">
                <a:solidFill>
                  <a:srgbClr val="003B49"/>
                </a:solidFill>
              </a:rPr>
              <a:t>C.	Personnel</a:t>
            </a:r>
            <a:br>
              <a:rPr lang="en-US" sz="2700">
                <a:solidFill>
                  <a:srgbClr val="003B49"/>
                </a:solidFill>
              </a:rPr>
            </a:br>
            <a:r>
              <a:rPr lang="en-US" sz="2700">
                <a:solidFill>
                  <a:srgbClr val="003B49"/>
                </a:solidFill>
              </a:rPr>
              <a:t>		D. Westenberg</a:t>
            </a:r>
            <a:endParaRPr/>
          </a:p>
          <a:p>
            <a:pPr marL="0" lvl="0" indent="0" algn="l" rtl="0">
              <a:lnSpc>
                <a:spcPct val="100000"/>
              </a:lnSpc>
              <a:spcBef>
                <a:spcPts val="540"/>
              </a:spcBef>
              <a:spcAft>
                <a:spcPts val="0"/>
              </a:spcAft>
              <a:buClr>
                <a:srgbClr val="003B49"/>
              </a:buClr>
              <a:buSzPts val="3600"/>
              <a:buNone/>
            </a:pPr>
            <a:r>
              <a:rPr lang="en-US" sz="2700">
                <a:solidFill>
                  <a:srgbClr val="003B49"/>
                </a:solidFill>
              </a:rPr>
              <a:t>		</a:t>
            </a:r>
            <a:endParaRPr/>
          </a:p>
          <a:p>
            <a:pPr marL="0" lvl="0" indent="0" algn="l" rtl="0">
              <a:lnSpc>
                <a:spcPct val="100000"/>
              </a:lnSpc>
              <a:spcBef>
                <a:spcPts val="540"/>
              </a:spcBef>
              <a:spcAft>
                <a:spcPts val="0"/>
              </a:spcAft>
              <a:buSzPts val="3600"/>
              <a:buNone/>
            </a:pPr>
            <a:r>
              <a:rPr lang="en-US" sz="2700" b="1"/>
              <a:t>	</a:t>
            </a:r>
            <a:endParaRPr/>
          </a:p>
        </p:txBody>
      </p:sp>
      <p:sp>
        <p:nvSpPr>
          <p:cNvPr id="443" name="Google Shape;443;p36"/>
          <p:cNvSpPr txBox="1">
            <a:spLocks noGrp="1"/>
          </p:cNvSpPr>
          <p:nvPr>
            <p:ph type="body" idx="2"/>
          </p:nvPr>
        </p:nvSpPr>
        <p:spPr>
          <a:xfrm>
            <a:off x="510790" y="1342503"/>
            <a:ext cx="8184662" cy="743999"/>
          </a:xfrm>
          <a:prstGeom prst="rect">
            <a:avLst/>
          </a:prstGeom>
          <a:noFill/>
          <a:ln>
            <a:noFill/>
          </a:ln>
        </p:spPr>
        <p:txBody>
          <a:bodyPr spcFirstLastPara="1" wrap="square" lIns="68550" tIns="34275" rIns="68550" bIns="34275" anchor="t" anchorCtr="0">
            <a:noAutofit/>
          </a:bodyPr>
          <a:lstStyle/>
          <a:p>
            <a:pPr marL="4763" lvl="0" indent="-4763" algn="l" rtl="0">
              <a:lnSpc>
                <a:spcPct val="90000"/>
              </a:lnSpc>
              <a:spcBef>
                <a:spcPts val="0"/>
              </a:spcBef>
              <a:spcAft>
                <a:spcPts val="0"/>
              </a:spcAft>
              <a:buSzPts val="3600"/>
              <a:buNone/>
            </a:pPr>
            <a:r>
              <a:rPr lang="en-US" sz="2700"/>
              <a:t>Agenda</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37"/>
          <p:cNvSpPr txBox="1">
            <a:spLocks noGrp="1"/>
          </p:cNvSpPr>
          <p:nvPr>
            <p:ph type="body" idx="1"/>
          </p:nvPr>
        </p:nvSpPr>
        <p:spPr>
          <a:xfrm>
            <a:off x="510791" y="2282219"/>
            <a:ext cx="8197114" cy="2351327"/>
          </a:xfrm>
          <a:prstGeom prst="rect">
            <a:avLst/>
          </a:prstGeom>
          <a:noFill/>
          <a:ln>
            <a:noFill/>
          </a:ln>
        </p:spPr>
        <p:txBody>
          <a:bodyPr spcFirstLastPara="1" wrap="square" lIns="91425" tIns="45700" rIns="91425" bIns="45700" anchor="t" anchorCtr="0">
            <a:noAutofit/>
          </a:bodyPr>
          <a:lstStyle/>
          <a:p>
            <a:pPr marL="342900" marR="0" lvl="0" indent="-285750" algn="l" rtl="0">
              <a:lnSpc>
                <a:spcPct val="100000"/>
              </a:lnSpc>
              <a:spcBef>
                <a:spcPts val="360"/>
              </a:spcBef>
              <a:spcAft>
                <a:spcPts val="0"/>
              </a:spcAft>
              <a:buClr>
                <a:srgbClr val="509E2F"/>
              </a:buClr>
              <a:buSzPts val="2400"/>
              <a:buFont typeface="Merriweather Sans"/>
              <a:buChar char="&gt;"/>
            </a:pPr>
            <a:r>
              <a:rPr lang="en-US"/>
              <a:t>Review Proposal to continue annual Faculty/Staff Climate Survey</a:t>
            </a:r>
            <a:endParaRPr/>
          </a:p>
          <a:p>
            <a:pPr marL="342900" marR="0" lvl="0" indent="-285750" algn="l" rtl="0">
              <a:lnSpc>
                <a:spcPct val="100000"/>
              </a:lnSpc>
              <a:spcBef>
                <a:spcPts val="360"/>
              </a:spcBef>
              <a:spcAft>
                <a:spcPts val="0"/>
              </a:spcAft>
              <a:buClr>
                <a:srgbClr val="509E2F"/>
              </a:buClr>
              <a:buSzPts val="2400"/>
              <a:buFont typeface="Merriweather Sans"/>
              <a:buChar char="&gt;"/>
            </a:pPr>
            <a:r>
              <a:rPr lang="en-US"/>
              <a:t>Revise NTT Promotion Policy</a:t>
            </a:r>
            <a:endParaRPr/>
          </a:p>
          <a:p>
            <a:pPr marL="685800" lvl="1" indent="-266700" algn="l" rtl="0">
              <a:lnSpc>
                <a:spcPct val="100000"/>
              </a:lnSpc>
              <a:spcBef>
                <a:spcPts val="300"/>
              </a:spcBef>
              <a:spcAft>
                <a:spcPts val="0"/>
              </a:spcAft>
              <a:buSzPts val="2000"/>
              <a:buChar char="–"/>
            </a:pPr>
            <a:r>
              <a:rPr lang="en-US"/>
              <a:t>Add representation from Kummer College</a:t>
            </a:r>
            <a:endParaRPr/>
          </a:p>
          <a:p>
            <a:pPr marL="685800" lvl="1" indent="-266700" algn="l" rtl="0">
              <a:lnSpc>
                <a:spcPct val="100000"/>
              </a:lnSpc>
              <a:spcBef>
                <a:spcPts val="300"/>
              </a:spcBef>
              <a:spcAft>
                <a:spcPts val="0"/>
              </a:spcAft>
              <a:buSzPts val="2000"/>
              <a:buChar char="–"/>
            </a:pPr>
            <a:r>
              <a:rPr lang="en-US"/>
              <a:t>Review/revise composition of review committee</a:t>
            </a:r>
            <a:endParaRPr/>
          </a:p>
          <a:p>
            <a:pPr marL="1028700" lvl="2" indent="-257175" algn="l" rtl="0">
              <a:lnSpc>
                <a:spcPct val="100000"/>
              </a:lnSpc>
              <a:spcBef>
                <a:spcPts val="270"/>
              </a:spcBef>
              <a:spcAft>
                <a:spcPts val="0"/>
              </a:spcAft>
              <a:buSzPts val="1800"/>
              <a:buChar char="&gt;"/>
            </a:pPr>
            <a:r>
              <a:rPr lang="en-US"/>
              <a:t>Who should chair the committee?</a:t>
            </a:r>
            <a:endParaRPr/>
          </a:p>
          <a:p>
            <a:pPr marL="1028700" lvl="2" indent="-257175" algn="l" rtl="0">
              <a:lnSpc>
                <a:spcPct val="100000"/>
              </a:lnSpc>
              <a:spcBef>
                <a:spcPts val="270"/>
              </a:spcBef>
              <a:spcAft>
                <a:spcPts val="0"/>
              </a:spcAft>
              <a:buSzPts val="1800"/>
              <a:buChar char="&gt;"/>
            </a:pPr>
            <a:r>
              <a:rPr lang="en-US"/>
              <a:t>Addressing insufficient number or NTT Research Professors</a:t>
            </a:r>
            <a:endParaRPr/>
          </a:p>
          <a:p>
            <a:pPr marL="1028700" lvl="2" indent="-257175" algn="l" rtl="0">
              <a:lnSpc>
                <a:spcPct val="100000"/>
              </a:lnSpc>
              <a:spcBef>
                <a:spcPts val="270"/>
              </a:spcBef>
              <a:spcAft>
                <a:spcPts val="0"/>
              </a:spcAft>
              <a:buSzPts val="1800"/>
              <a:buChar char="&gt;"/>
            </a:pPr>
            <a:r>
              <a:rPr lang="en-US"/>
              <a:t>Department representation on review committee (non-voting member)</a:t>
            </a:r>
            <a:endParaRPr/>
          </a:p>
          <a:p>
            <a:pPr marL="1371600" lvl="3" indent="-247650" algn="l" rtl="0">
              <a:lnSpc>
                <a:spcPct val="100000"/>
              </a:lnSpc>
              <a:spcBef>
                <a:spcPts val="240"/>
              </a:spcBef>
              <a:spcAft>
                <a:spcPts val="0"/>
              </a:spcAft>
              <a:buSzPts val="1600"/>
              <a:buChar char="–"/>
            </a:pPr>
            <a:r>
              <a:rPr lang="en-US"/>
              <a:t>Impact on independence of review</a:t>
            </a:r>
            <a:endParaRPr/>
          </a:p>
        </p:txBody>
      </p:sp>
      <p:sp>
        <p:nvSpPr>
          <p:cNvPr id="449" name="Google Shape;449;p37"/>
          <p:cNvSpPr txBox="1">
            <a:spLocks noGrp="1"/>
          </p:cNvSpPr>
          <p:nvPr>
            <p:ph type="body" idx="2"/>
          </p:nvPr>
        </p:nvSpPr>
        <p:spPr>
          <a:xfrm>
            <a:off x="510790" y="1342503"/>
            <a:ext cx="8184662" cy="743999"/>
          </a:xfrm>
          <a:prstGeom prst="rect">
            <a:avLst/>
          </a:prstGeom>
          <a:noFill/>
          <a:ln>
            <a:noFill/>
          </a:ln>
        </p:spPr>
        <p:txBody>
          <a:bodyPr spcFirstLastPara="1" wrap="square" lIns="91425" tIns="45700" rIns="91425" bIns="45700" anchor="t" anchorCtr="0">
            <a:normAutofit/>
          </a:bodyPr>
          <a:lstStyle/>
          <a:p>
            <a:pPr marL="342900" marR="0" lvl="0" indent="-171450" algn="l" rtl="0">
              <a:lnSpc>
                <a:spcPct val="90000"/>
              </a:lnSpc>
              <a:spcBef>
                <a:spcPts val="450"/>
              </a:spcBef>
              <a:spcAft>
                <a:spcPts val="0"/>
              </a:spcAft>
              <a:buClr>
                <a:srgbClr val="509E2F"/>
              </a:buClr>
              <a:buSzPts val="3000"/>
              <a:buFont typeface="Arial"/>
              <a:buNone/>
            </a:pPr>
            <a:r>
              <a:rPr lang="en-US"/>
              <a:t>Referrals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38"/>
          <p:cNvSpPr txBox="1">
            <a:spLocks noGrp="1"/>
          </p:cNvSpPr>
          <p:nvPr>
            <p:ph type="body" idx="1"/>
          </p:nvPr>
        </p:nvSpPr>
        <p:spPr>
          <a:xfrm>
            <a:off x="510791" y="2282219"/>
            <a:ext cx="8197114" cy="2005343"/>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3600"/>
              <a:buNone/>
            </a:pPr>
            <a:r>
              <a:rPr lang="en-US" sz="2700"/>
              <a:t>VI. Reports of Standing Committees</a:t>
            </a:r>
            <a:endParaRPr/>
          </a:p>
          <a:p>
            <a:pPr marL="0" lvl="0" indent="0" algn="l" rtl="0">
              <a:lnSpc>
                <a:spcPct val="100000"/>
              </a:lnSpc>
              <a:spcBef>
                <a:spcPts val="540"/>
              </a:spcBef>
              <a:spcAft>
                <a:spcPts val="0"/>
              </a:spcAft>
              <a:buSzPts val="3600"/>
              <a:buNone/>
            </a:pPr>
            <a:r>
              <a:rPr lang="en-US" sz="2700"/>
              <a:t>	</a:t>
            </a:r>
            <a:r>
              <a:rPr lang="en-US" sz="2700">
                <a:solidFill>
                  <a:srgbClr val="003B49"/>
                </a:solidFill>
              </a:rPr>
              <a:t>D.	ITCC</a:t>
            </a:r>
            <a:br>
              <a:rPr lang="en-US" sz="2700">
                <a:solidFill>
                  <a:srgbClr val="003B49"/>
                </a:solidFill>
              </a:rPr>
            </a:br>
            <a:r>
              <a:rPr lang="en-US" sz="2700">
                <a:solidFill>
                  <a:srgbClr val="003B49"/>
                </a:solidFill>
              </a:rPr>
              <a:t>		K. Koob (for D. Stutts) </a:t>
            </a:r>
            <a:endParaRPr/>
          </a:p>
          <a:p>
            <a:pPr marL="0" lvl="0" indent="0" algn="l" rtl="0">
              <a:lnSpc>
                <a:spcPct val="100000"/>
              </a:lnSpc>
              <a:spcBef>
                <a:spcPts val="540"/>
              </a:spcBef>
              <a:spcAft>
                <a:spcPts val="0"/>
              </a:spcAft>
              <a:buClr>
                <a:srgbClr val="003B49"/>
              </a:buClr>
              <a:buSzPts val="3600"/>
              <a:buNone/>
            </a:pPr>
            <a:r>
              <a:rPr lang="en-US" sz="2700">
                <a:solidFill>
                  <a:srgbClr val="003B49"/>
                </a:solidFill>
              </a:rPr>
              <a:t>		</a:t>
            </a:r>
            <a:endParaRPr/>
          </a:p>
          <a:p>
            <a:pPr marL="0" lvl="0" indent="0" algn="l" rtl="0">
              <a:lnSpc>
                <a:spcPct val="100000"/>
              </a:lnSpc>
              <a:spcBef>
                <a:spcPts val="540"/>
              </a:spcBef>
              <a:spcAft>
                <a:spcPts val="0"/>
              </a:spcAft>
              <a:buSzPts val="3600"/>
              <a:buNone/>
            </a:pPr>
            <a:r>
              <a:rPr lang="en-US" sz="2700" b="1"/>
              <a:t>	</a:t>
            </a:r>
            <a:endParaRPr/>
          </a:p>
        </p:txBody>
      </p:sp>
      <p:sp>
        <p:nvSpPr>
          <p:cNvPr id="455" name="Google Shape;455;p38"/>
          <p:cNvSpPr txBox="1">
            <a:spLocks noGrp="1"/>
          </p:cNvSpPr>
          <p:nvPr>
            <p:ph type="body" idx="2"/>
          </p:nvPr>
        </p:nvSpPr>
        <p:spPr>
          <a:xfrm>
            <a:off x="510790" y="1342503"/>
            <a:ext cx="8184662" cy="743999"/>
          </a:xfrm>
          <a:prstGeom prst="rect">
            <a:avLst/>
          </a:prstGeom>
          <a:noFill/>
          <a:ln>
            <a:noFill/>
          </a:ln>
        </p:spPr>
        <p:txBody>
          <a:bodyPr spcFirstLastPara="1" wrap="square" lIns="68550" tIns="34275" rIns="68550" bIns="34275" anchor="t" anchorCtr="0">
            <a:noAutofit/>
          </a:bodyPr>
          <a:lstStyle/>
          <a:p>
            <a:pPr marL="4763" lvl="0" indent="-4763" algn="l" rtl="0">
              <a:lnSpc>
                <a:spcPct val="90000"/>
              </a:lnSpc>
              <a:spcBef>
                <a:spcPts val="0"/>
              </a:spcBef>
              <a:spcAft>
                <a:spcPts val="0"/>
              </a:spcAft>
              <a:buSzPts val="3600"/>
              <a:buNone/>
            </a:pPr>
            <a:r>
              <a:rPr lang="en-US" sz="2700"/>
              <a:t>Agenda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5"/>
          <p:cNvSpPr txBox="1">
            <a:spLocks noGrp="1"/>
          </p:cNvSpPr>
          <p:nvPr>
            <p:ph type="body" idx="1"/>
          </p:nvPr>
        </p:nvSpPr>
        <p:spPr>
          <a:xfrm>
            <a:off x="510791" y="2282219"/>
            <a:ext cx="8197114" cy="2005343"/>
          </a:xfrm>
          <a:prstGeom prst="rect">
            <a:avLst/>
          </a:prstGeom>
          <a:noFill/>
          <a:ln>
            <a:noFill/>
          </a:ln>
        </p:spPr>
        <p:txBody>
          <a:bodyPr spcFirstLastPara="1" wrap="square" lIns="68550" tIns="34275" rIns="68550" bIns="34275" anchor="t" anchorCtr="0">
            <a:noAutofit/>
          </a:bodyPr>
          <a:lstStyle/>
          <a:p>
            <a:pPr marL="642938" lvl="0" indent="-642938" algn="l" rtl="0">
              <a:lnSpc>
                <a:spcPct val="100000"/>
              </a:lnSpc>
              <a:spcBef>
                <a:spcPts val="0"/>
              </a:spcBef>
              <a:spcAft>
                <a:spcPts val="0"/>
              </a:spcAft>
              <a:buClr>
                <a:srgbClr val="003B49"/>
              </a:buClr>
              <a:buSzPts val="3600"/>
              <a:buAutoNum type="romanUcPeriod" startAt="2"/>
            </a:pPr>
            <a:r>
              <a:rPr lang="en-US" sz="2700">
                <a:solidFill>
                  <a:srgbClr val="58A339"/>
                </a:solidFill>
              </a:rPr>
              <a:t>Approval of Minutes</a:t>
            </a:r>
            <a:endParaRPr>
              <a:solidFill>
                <a:srgbClr val="58A339"/>
              </a:solidFill>
            </a:endParaRPr>
          </a:p>
          <a:p>
            <a:pPr marL="1117997" lvl="0" indent="-432196" algn="l" rtl="0">
              <a:lnSpc>
                <a:spcPct val="100000"/>
              </a:lnSpc>
              <a:spcBef>
                <a:spcPts val="540"/>
              </a:spcBef>
              <a:spcAft>
                <a:spcPts val="0"/>
              </a:spcAft>
              <a:buClr>
                <a:srgbClr val="003B49"/>
              </a:buClr>
              <a:buSzPts val="3600"/>
              <a:buNone/>
            </a:pPr>
            <a:r>
              <a:rPr lang="en-US" sz="2700">
                <a:solidFill>
                  <a:srgbClr val="003B49"/>
                </a:solidFill>
              </a:rPr>
              <a:t>February 16, 2023</a:t>
            </a:r>
            <a:endParaRPr sz="1350">
              <a:solidFill>
                <a:srgbClr val="003B49"/>
              </a:solidFill>
            </a:endParaRPr>
          </a:p>
          <a:p>
            <a:pPr marL="0" lvl="0" indent="0" algn="l" rtl="0">
              <a:lnSpc>
                <a:spcPct val="100000"/>
              </a:lnSpc>
              <a:spcBef>
                <a:spcPts val="540"/>
              </a:spcBef>
              <a:spcAft>
                <a:spcPts val="0"/>
              </a:spcAft>
              <a:buSzPts val="3600"/>
              <a:buNone/>
            </a:pPr>
            <a:endParaRPr sz="2700"/>
          </a:p>
          <a:p>
            <a:pPr marL="0" lvl="0" indent="0" algn="l" rtl="0">
              <a:lnSpc>
                <a:spcPct val="100000"/>
              </a:lnSpc>
              <a:spcBef>
                <a:spcPts val="540"/>
              </a:spcBef>
              <a:spcAft>
                <a:spcPts val="0"/>
              </a:spcAft>
              <a:buSzPts val="3600"/>
              <a:buNone/>
            </a:pPr>
            <a:endParaRPr sz="2700"/>
          </a:p>
        </p:txBody>
      </p:sp>
      <p:sp>
        <p:nvSpPr>
          <p:cNvPr id="234" name="Google Shape;234;p5"/>
          <p:cNvSpPr txBox="1">
            <a:spLocks noGrp="1"/>
          </p:cNvSpPr>
          <p:nvPr>
            <p:ph type="body" idx="2"/>
          </p:nvPr>
        </p:nvSpPr>
        <p:spPr>
          <a:xfrm>
            <a:off x="510790" y="1342503"/>
            <a:ext cx="8184662" cy="743999"/>
          </a:xfrm>
          <a:prstGeom prst="rect">
            <a:avLst/>
          </a:prstGeom>
          <a:noFill/>
          <a:ln>
            <a:noFill/>
          </a:ln>
        </p:spPr>
        <p:txBody>
          <a:bodyPr spcFirstLastPara="1" wrap="square" lIns="68550" tIns="34275" rIns="68550" bIns="34275" anchor="t" anchorCtr="0">
            <a:noAutofit/>
          </a:bodyPr>
          <a:lstStyle/>
          <a:p>
            <a:pPr marL="0" lvl="0" indent="0" algn="l" rtl="0">
              <a:lnSpc>
                <a:spcPct val="90000"/>
              </a:lnSpc>
              <a:spcBef>
                <a:spcPts val="0"/>
              </a:spcBef>
              <a:spcAft>
                <a:spcPts val="0"/>
              </a:spcAft>
              <a:buSzPts val="3600"/>
              <a:buNone/>
            </a:pPr>
            <a:r>
              <a:rPr lang="en-US" sz="2700"/>
              <a:t>Agenda</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DC3C74D-08BA-7DD8-3C5D-35BFDEE8F5EF}"/>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mn-cs"/>
              </a:rPr>
              <a:t>Missouri University of Science and Technology</a:t>
            </a:r>
            <a:endParaRPr kumimoji="0" lang="en-US" sz="1400" b="0" i="0" u="none" strike="noStrike" kern="1200" cap="none" spc="0" normalizeH="0" baseline="0" noProof="0" dirty="0">
              <a:ln>
                <a:noFill/>
              </a:ln>
              <a:solidFill>
                <a:srgbClr val="FFFFFF"/>
              </a:solidFill>
              <a:effectLst/>
              <a:uLnTx/>
              <a:uFillTx/>
              <a:latin typeface="Tisa Offc Serif Pro" panose="02010504030101020102" pitchFamily="2" charset="0"/>
              <a:ea typeface="+mn-ea"/>
              <a:cs typeface="+mn-cs"/>
            </a:endParaRPr>
          </a:p>
        </p:txBody>
      </p:sp>
      <p:sp>
        <p:nvSpPr>
          <p:cNvPr id="9" name="Text Placeholder 8">
            <a:extLst>
              <a:ext uri="{FF2B5EF4-FFF2-40B4-BE49-F238E27FC236}">
                <a16:creationId xmlns:a16="http://schemas.microsoft.com/office/drawing/2014/main" id="{6824D461-9847-B4A6-9002-73F9FD3C7559}"/>
              </a:ext>
            </a:extLst>
          </p:cNvPr>
          <p:cNvSpPr>
            <a:spLocks noGrp="1"/>
          </p:cNvSpPr>
          <p:nvPr>
            <p:ph type="body" sz="quarter" idx="10"/>
          </p:nvPr>
        </p:nvSpPr>
        <p:spPr/>
        <p:txBody>
          <a:bodyPr/>
          <a:lstStyle/>
          <a:p>
            <a:r>
              <a:rPr lang="en-US" dirty="0"/>
              <a:t>March 23, 2023</a:t>
            </a:r>
          </a:p>
        </p:txBody>
      </p:sp>
      <p:sp>
        <p:nvSpPr>
          <p:cNvPr id="7" name="Title 6">
            <a:extLst>
              <a:ext uri="{FF2B5EF4-FFF2-40B4-BE49-F238E27FC236}">
                <a16:creationId xmlns:a16="http://schemas.microsoft.com/office/drawing/2014/main" id="{B76BB6EB-F6A7-CA44-055F-96D3B4B1712F}"/>
              </a:ext>
            </a:extLst>
          </p:cNvPr>
          <p:cNvSpPr>
            <a:spLocks noGrp="1"/>
          </p:cNvSpPr>
          <p:nvPr>
            <p:ph type="title"/>
          </p:nvPr>
        </p:nvSpPr>
        <p:spPr/>
        <p:txBody>
          <a:bodyPr/>
          <a:lstStyle/>
          <a:p>
            <a:r>
              <a:rPr lang="en-US" dirty="0"/>
              <a:t>Update on Google Workspace for Education Plus </a:t>
            </a:r>
          </a:p>
        </p:txBody>
      </p:sp>
      <p:sp>
        <p:nvSpPr>
          <p:cNvPr id="8" name="Subtitle 7">
            <a:extLst>
              <a:ext uri="{FF2B5EF4-FFF2-40B4-BE49-F238E27FC236}">
                <a16:creationId xmlns:a16="http://schemas.microsoft.com/office/drawing/2014/main" id="{F9936897-D3DA-9F83-19CC-98953A84AC7B}"/>
              </a:ext>
            </a:extLst>
          </p:cNvPr>
          <p:cNvSpPr>
            <a:spLocks noGrp="1"/>
          </p:cNvSpPr>
          <p:nvPr>
            <p:ph type="subTitle" idx="1"/>
          </p:nvPr>
        </p:nvSpPr>
        <p:spPr/>
        <p:txBody>
          <a:bodyPr/>
          <a:lstStyle/>
          <a:p>
            <a:r>
              <a:rPr lang="en-US" dirty="0"/>
              <a:t>To Faculty Senate</a:t>
            </a:r>
          </a:p>
        </p:txBody>
      </p:sp>
    </p:spTree>
    <p:extLst>
      <p:ext uri="{BB962C8B-B14F-4D97-AF65-F5344CB8AC3E}">
        <p14:creationId xmlns:p14="http://schemas.microsoft.com/office/powerpoint/2010/main" val="18181872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FCB8CD73-FF1E-0957-1B29-4C56D47ED0BD}"/>
              </a:ext>
            </a:extLst>
          </p:cNvPr>
          <p:cNvSpPr>
            <a:spLocks noGrp="1"/>
          </p:cNvSpPr>
          <p:nvPr>
            <p:ph idx="1"/>
          </p:nvPr>
        </p:nvSpPr>
        <p:spPr/>
        <p:txBody>
          <a:bodyPr/>
          <a:lstStyle/>
          <a:p>
            <a:pPr lvl="1"/>
            <a:r>
              <a:rPr lang="en-US" dirty="0"/>
              <a:t>Google is now expensive, and we are in year 2 of  a 4 -year contract.</a:t>
            </a:r>
          </a:p>
          <a:p>
            <a:pPr lvl="1"/>
            <a:r>
              <a:rPr lang="en-US" dirty="0"/>
              <a:t>February 2023, There is a commitment of 3 CIOs of  4 UM System academic campus to continue to use Google after the end of the contract.</a:t>
            </a:r>
          </a:p>
          <a:p>
            <a:pPr lvl="1"/>
            <a:r>
              <a:rPr lang="en-US" dirty="0"/>
              <a:t>How much we use Google depends on work we are doing now. </a:t>
            </a:r>
          </a:p>
        </p:txBody>
      </p:sp>
      <p:sp>
        <p:nvSpPr>
          <p:cNvPr id="2" name="Footer Placeholder 1">
            <a:extLst>
              <a:ext uri="{FF2B5EF4-FFF2-40B4-BE49-F238E27FC236}">
                <a16:creationId xmlns:a16="http://schemas.microsoft.com/office/drawing/2014/main" id="{5344EFE2-02B2-4B3F-07DF-8D421B78A979}"/>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mn-cs"/>
              </a:rPr>
              <a:t>Missouri University of Science and Technology</a:t>
            </a:r>
            <a:endParaRPr kumimoji="0" lang="en-US" sz="1400" b="0" i="0" u="none" strike="noStrike" kern="1200" cap="none" spc="0" normalizeH="0" baseline="0" noProof="0" dirty="0">
              <a:ln>
                <a:noFill/>
              </a:ln>
              <a:solidFill>
                <a:srgbClr val="FFFFFF"/>
              </a:solidFill>
              <a:effectLst/>
              <a:uLnTx/>
              <a:uFillTx/>
              <a:latin typeface="Tisa Offc Serif Pro" panose="02010504030101020102" pitchFamily="2" charset="0"/>
              <a:ea typeface="+mn-ea"/>
              <a:cs typeface="+mn-cs"/>
            </a:endParaRPr>
          </a:p>
        </p:txBody>
      </p:sp>
      <p:sp>
        <p:nvSpPr>
          <p:cNvPr id="17" name="Subtitle 16">
            <a:extLst>
              <a:ext uri="{FF2B5EF4-FFF2-40B4-BE49-F238E27FC236}">
                <a16:creationId xmlns:a16="http://schemas.microsoft.com/office/drawing/2014/main" id="{9B718D67-513C-35DD-1170-0FA6E90C8BDE}"/>
              </a:ext>
            </a:extLst>
          </p:cNvPr>
          <p:cNvSpPr>
            <a:spLocks noGrp="1"/>
          </p:cNvSpPr>
          <p:nvPr>
            <p:ph type="subTitle" idx="13"/>
          </p:nvPr>
        </p:nvSpPr>
        <p:spPr/>
        <p:txBody>
          <a:bodyPr/>
          <a:lstStyle/>
          <a:p>
            <a:endParaRPr lang="en-US" dirty="0"/>
          </a:p>
        </p:txBody>
      </p:sp>
      <p:sp>
        <p:nvSpPr>
          <p:cNvPr id="19" name="Title 18">
            <a:extLst>
              <a:ext uri="{FF2B5EF4-FFF2-40B4-BE49-F238E27FC236}">
                <a16:creationId xmlns:a16="http://schemas.microsoft.com/office/drawing/2014/main" id="{57E3B153-5CBB-1F1D-0CD0-9E4FC03D52F8}"/>
              </a:ext>
            </a:extLst>
          </p:cNvPr>
          <p:cNvSpPr>
            <a:spLocks noGrp="1"/>
          </p:cNvSpPr>
          <p:nvPr>
            <p:ph type="title"/>
          </p:nvPr>
        </p:nvSpPr>
        <p:spPr/>
        <p:txBody>
          <a:bodyPr/>
          <a:lstStyle/>
          <a:p>
            <a:r>
              <a:rPr lang="en-US" dirty="0"/>
              <a:t>Google is not going away!</a:t>
            </a:r>
          </a:p>
        </p:txBody>
      </p:sp>
      <p:pic>
        <p:nvPicPr>
          <p:cNvPr id="4" name="Picture 3">
            <a:extLst>
              <a:ext uri="{FF2B5EF4-FFF2-40B4-BE49-F238E27FC236}">
                <a16:creationId xmlns:a16="http://schemas.microsoft.com/office/drawing/2014/main" id="{CB978852-8807-D4BF-A01A-47778F807C43}"/>
              </a:ext>
            </a:extLst>
          </p:cNvPr>
          <p:cNvPicPr>
            <a:picLocks noChangeAspect="1"/>
          </p:cNvPicPr>
          <p:nvPr/>
        </p:nvPicPr>
        <p:blipFill>
          <a:blip r:embed="rId2"/>
          <a:stretch>
            <a:fillRect/>
          </a:stretch>
        </p:blipFill>
        <p:spPr>
          <a:xfrm>
            <a:off x="3822637" y="3138855"/>
            <a:ext cx="5081541" cy="1306863"/>
          </a:xfrm>
          <a:prstGeom prst="rect">
            <a:avLst/>
          </a:prstGeom>
        </p:spPr>
      </p:pic>
      <p:sp>
        <p:nvSpPr>
          <p:cNvPr id="6" name="TextBox 5">
            <a:extLst>
              <a:ext uri="{FF2B5EF4-FFF2-40B4-BE49-F238E27FC236}">
                <a16:creationId xmlns:a16="http://schemas.microsoft.com/office/drawing/2014/main" id="{FE527C15-04C5-7DA8-E333-7B1F8A6D128D}"/>
              </a:ext>
            </a:extLst>
          </p:cNvPr>
          <p:cNvSpPr txBox="1"/>
          <p:nvPr/>
        </p:nvSpPr>
        <p:spPr>
          <a:xfrm>
            <a:off x="3789185" y="4402836"/>
            <a:ext cx="4589842" cy="300082"/>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154734"/>
                </a:solidFill>
                <a:effectLst/>
                <a:uLnTx/>
                <a:uFillTx/>
                <a:latin typeface="Tisa Offc Serif Pro"/>
                <a:ea typeface="+mn-ea"/>
                <a:cs typeface="+mn-cs"/>
              </a:rPr>
              <a:t>Shared in the main campus GroupMe (~2800 members)</a:t>
            </a:r>
          </a:p>
        </p:txBody>
      </p:sp>
    </p:spTree>
    <p:extLst>
      <p:ext uri="{BB962C8B-B14F-4D97-AF65-F5344CB8AC3E}">
        <p14:creationId xmlns:p14="http://schemas.microsoft.com/office/powerpoint/2010/main" val="31578151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FCB8CD73-FF1E-0957-1B29-4C56D47ED0BD}"/>
              </a:ext>
            </a:extLst>
          </p:cNvPr>
          <p:cNvSpPr>
            <a:spLocks noGrp="1"/>
          </p:cNvSpPr>
          <p:nvPr>
            <p:ph idx="1"/>
          </p:nvPr>
        </p:nvSpPr>
        <p:spPr/>
        <p:txBody>
          <a:bodyPr/>
          <a:lstStyle/>
          <a:p>
            <a:pPr lvl="1"/>
            <a:r>
              <a:rPr lang="en-US" dirty="0"/>
              <a:t>Control the growth of storage.</a:t>
            </a:r>
          </a:p>
          <a:p>
            <a:pPr lvl="1"/>
            <a:r>
              <a:rPr lang="en-US" dirty="0"/>
              <a:t>Working to get an equitable cost apportionment.</a:t>
            </a:r>
          </a:p>
          <a:p>
            <a:pPr lvl="1"/>
            <a:endParaRPr lang="en-US" dirty="0"/>
          </a:p>
        </p:txBody>
      </p:sp>
      <p:sp>
        <p:nvSpPr>
          <p:cNvPr id="2" name="Footer Placeholder 1">
            <a:extLst>
              <a:ext uri="{FF2B5EF4-FFF2-40B4-BE49-F238E27FC236}">
                <a16:creationId xmlns:a16="http://schemas.microsoft.com/office/drawing/2014/main" id="{5344EFE2-02B2-4B3F-07DF-8D421B78A979}"/>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mn-cs"/>
              </a:rPr>
              <a:t>Missouri University of Science and Technology</a:t>
            </a:r>
            <a:endParaRPr kumimoji="0" lang="en-US" sz="1400" b="0" i="0" u="none" strike="noStrike" kern="1200" cap="none" spc="0" normalizeH="0" baseline="0" noProof="0" dirty="0">
              <a:ln>
                <a:noFill/>
              </a:ln>
              <a:solidFill>
                <a:srgbClr val="FFFFFF"/>
              </a:solidFill>
              <a:effectLst/>
              <a:uLnTx/>
              <a:uFillTx/>
              <a:latin typeface="Tisa Offc Serif Pro" panose="02010504030101020102" pitchFamily="2" charset="0"/>
              <a:ea typeface="+mn-ea"/>
              <a:cs typeface="+mn-cs"/>
            </a:endParaRPr>
          </a:p>
        </p:txBody>
      </p:sp>
      <p:sp>
        <p:nvSpPr>
          <p:cNvPr id="17" name="Subtitle 16">
            <a:extLst>
              <a:ext uri="{FF2B5EF4-FFF2-40B4-BE49-F238E27FC236}">
                <a16:creationId xmlns:a16="http://schemas.microsoft.com/office/drawing/2014/main" id="{9B718D67-513C-35DD-1170-0FA6E90C8BDE}"/>
              </a:ext>
            </a:extLst>
          </p:cNvPr>
          <p:cNvSpPr>
            <a:spLocks noGrp="1"/>
          </p:cNvSpPr>
          <p:nvPr>
            <p:ph type="subTitle" idx="13"/>
          </p:nvPr>
        </p:nvSpPr>
        <p:spPr/>
        <p:txBody>
          <a:bodyPr/>
          <a:lstStyle/>
          <a:p>
            <a:endParaRPr lang="en-US" dirty="0"/>
          </a:p>
        </p:txBody>
      </p:sp>
      <p:sp>
        <p:nvSpPr>
          <p:cNvPr id="19" name="Title 18">
            <a:extLst>
              <a:ext uri="{FF2B5EF4-FFF2-40B4-BE49-F238E27FC236}">
                <a16:creationId xmlns:a16="http://schemas.microsoft.com/office/drawing/2014/main" id="{57E3B153-5CBB-1F1D-0CD0-9E4FC03D52F8}"/>
              </a:ext>
            </a:extLst>
          </p:cNvPr>
          <p:cNvSpPr>
            <a:spLocks noGrp="1"/>
          </p:cNvSpPr>
          <p:nvPr>
            <p:ph type="title"/>
          </p:nvPr>
        </p:nvSpPr>
        <p:spPr/>
        <p:txBody>
          <a:bodyPr/>
          <a:lstStyle/>
          <a:p>
            <a:r>
              <a:rPr lang="en-US" dirty="0"/>
              <a:t>Work on securing the future of Google</a:t>
            </a:r>
          </a:p>
        </p:txBody>
      </p:sp>
    </p:spTree>
    <p:extLst>
      <p:ext uri="{BB962C8B-B14F-4D97-AF65-F5344CB8AC3E}">
        <p14:creationId xmlns:p14="http://schemas.microsoft.com/office/powerpoint/2010/main" val="1160535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57E3B153-5CBB-1F1D-0CD0-9E4FC03D52F8}"/>
              </a:ext>
            </a:extLst>
          </p:cNvPr>
          <p:cNvSpPr>
            <a:spLocks noGrp="1"/>
          </p:cNvSpPr>
          <p:nvPr>
            <p:ph type="title"/>
          </p:nvPr>
        </p:nvSpPr>
        <p:spPr/>
        <p:txBody>
          <a:bodyPr/>
          <a:lstStyle/>
          <a:p>
            <a:r>
              <a:rPr lang="en-US" dirty="0"/>
              <a:t>Steps to control growth</a:t>
            </a:r>
          </a:p>
        </p:txBody>
      </p:sp>
      <p:sp>
        <p:nvSpPr>
          <p:cNvPr id="16" name="Content Placeholder 15">
            <a:extLst>
              <a:ext uri="{FF2B5EF4-FFF2-40B4-BE49-F238E27FC236}">
                <a16:creationId xmlns:a16="http://schemas.microsoft.com/office/drawing/2014/main" id="{FCB8CD73-FF1E-0957-1B29-4C56D47ED0BD}"/>
              </a:ext>
            </a:extLst>
          </p:cNvPr>
          <p:cNvSpPr>
            <a:spLocks noGrp="1"/>
          </p:cNvSpPr>
          <p:nvPr>
            <p:ph idx="1"/>
          </p:nvPr>
        </p:nvSpPr>
        <p:spPr/>
        <p:txBody>
          <a:bodyPr>
            <a:normAutofit fontScale="92500" lnSpcReduction="20000"/>
          </a:bodyPr>
          <a:lstStyle/>
          <a:p>
            <a:r>
              <a:rPr lang="en-US" dirty="0"/>
              <a:t>UM Systems steps to control growth…</a:t>
            </a:r>
          </a:p>
          <a:p>
            <a:pPr lvl="1"/>
            <a:r>
              <a:rPr lang="en-US" dirty="0"/>
              <a:t>November 2022, individual drive storage quotas were set.</a:t>
            </a:r>
          </a:p>
          <a:p>
            <a:pPr lvl="1"/>
            <a:r>
              <a:rPr lang="en-US" dirty="0"/>
              <a:t>March 2023, shared drive storage quotas were set.</a:t>
            </a:r>
          </a:p>
          <a:p>
            <a:pPr lvl="1"/>
            <a:r>
              <a:rPr lang="en-US" dirty="0"/>
              <a:t>March 2023, prohibition on team drive creation without. </a:t>
            </a:r>
          </a:p>
          <a:p>
            <a:pPr lvl="1"/>
            <a:r>
              <a:rPr lang="en-US" dirty="0"/>
              <a:t>Future, change Canvas to save to OneDrive instead of Google.</a:t>
            </a:r>
          </a:p>
          <a:p>
            <a:r>
              <a:rPr lang="en-US" dirty="0"/>
              <a:t>S&amp;T steps to control growth…</a:t>
            </a:r>
          </a:p>
          <a:p>
            <a:pPr lvl="1"/>
            <a:r>
              <a:rPr lang="en-US" dirty="0"/>
              <a:t>Clean up of decommissioned users. </a:t>
            </a:r>
          </a:p>
          <a:p>
            <a:pPr lvl="1"/>
            <a:r>
              <a:rPr lang="en-US" dirty="0"/>
              <a:t>Target excessive use under the Acceptable Usage Policy.</a:t>
            </a:r>
          </a:p>
          <a:p>
            <a:pPr lvl="1"/>
            <a:endParaRPr lang="en-US" dirty="0"/>
          </a:p>
          <a:p>
            <a:pPr lvl="1"/>
            <a:endParaRPr lang="en-US" dirty="0"/>
          </a:p>
        </p:txBody>
      </p:sp>
      <p:sp>
        <p:nvSpPr>
          <p:cNvPr id="2" name="Footer Placeholder 1">
            <a:extLst>
              <a:ext uri="{FF2B5EF4-FFF2-40B4-BE49-F238E27FC236}">
                <a16:creationId xmlns:a16="http://schemas.microsoft.com/office/drawing/2014/main" id="{5344EFE2-02B2-4B3F-07DF-8D421B78A979}"/>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mn-cs"/>
              </a:rPr>
              <a:t>Missouri University of Science and Technology</a:t>
            </a:r>
            <a:endParaRPr kumimoji="0" lang="en-US" sz="1400" b="0" i="0" u="none" strike="noStrike" kern="1200" cap="none" spc="0" normalizeH="0" baseline="0" noProof="0" dirty="0">
              <a:ln>
                <a:noFill/>
              </a:ln>
              <a:solidFill>
                <a:srgbClr val="FFFFFF"/>
              </a:solidFill>
              <a:effectLst/>
              <a:uLnTx/>
              <a:uFillTx/>
              <a:latin typeface="Tisa Offc Serif Pro" panose="02010504030101020102" pitchFamily="2" charset="0"/>
              <a:ea typeface="+mn-ea"/>
              <a:cs typeface="+mn-cs"/>
            </a:endParaRPr>
          </a:p>
        </p:txBody>
      </p:sp>
      <p:sp>
        <p:nvSpPr>
          <p:cNvPr id="3" name="Subtitle 2">
            <a:extLst>
              <a:ext uri="{FF2B5EF4-FFF2-40B4-BE49-F238E27FC236}">
                <a16:creationId xmlns:a16="http://schemas.microsoft.com/office/drawing/2014/main" id="{94CBF68C-C9D8-E7BF-4031-73FF139056D7}"/>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32815464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9"/>
          <p:cNvSpPr txBox="1">
            <a:spLocks noGrp="1"/>
          </p:cNvSpPr>
          <p:nvPr>
            <p:ph type="body" idx="1"/>
          </p:nvPr>
        </p:nvSpPr>
        <p:spPr>
          <a:xfrm>
            <a:off x="510791" y="2282219"/>
            <a:ext cx="8197114" cy="2005343"/>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3600"/>
              <a:buNone/>
            </a:pPr>
            <a:r>
              <a:rPr lang="en-US" sz="2700"/>
              <a:t>VI. Reports of Standing Committees</a:t>
            </a:r>
            <a:endParaRPr/>
          </a:p>
          <a:p>
            <a:pPr marL="0" lvl="0" indent="0" algn="l" rtl="0">
              <a:lnSpc>
                <a:spcPct val="100000"/>
              </a:lnSpc>
              <a:spcBef>
                <a:spcPts val="540"/>
              </a:spcBef>
              <a:spcAft>
                <a:spcPts val="0"/>
              </a:spcAft>
              <a:buSzPts val="3600"/>
              <a:buNone/>
            </a:pPr>
            <a:r>
              <a:rPr lang="en-US" sz="2700"/>
              <a:t>	</a:t>
            </a:r>
            <a:r>
              <a:rPr lang="en-US" sz="2700">
                <a:solidFill>
                  <a:srgbClr val="003B49"/>
                </a:solidFill>
              </a:rPr>
              <a:t>E.	Budgetary Affairs</a:t>
            </a:r>
            <a:br>
              <a:rPr lang="en-US" sz="2700">
                <a:solidFill>
                  <a:srgbClr val="003B49"/>
                </a:solidFill>
              </a:rPr>
            </a:br>
            <a:r>
              <a:rPr lang="en-US" sz="2700">
                <a:solidFill>
                  <a:srgbClr val="003B49"/>
                </a:solidFill>
              </a:rPr>
              <a:t>		M. Fitch </a:t>
            </a:r>
            <a:endParaRPr/>
          </a:p>
          <a:p>
            <a:pPr marL="0" lvl="0" indent="0" algn="l" rtl="0">
              <a:lnSpc>
                <a:spcPct val="100000"/>
              </a:lnSpc>
              <a:spcBef>
                <a:spcPts val="540"/>
              </a:spcBef>
              <a:spcAft>
                <a:spcPts val="0"/>
              </a:spcAft>
              <a:buClr>
                <a:srgbClr val="003B49"/>
              </a:buClr>
              <a:buSzPts val="3600"/>
              <a:buNone/>
            </a:pPr>
            <a:r>
              <a:rPr lang="en-US" sz="2700">
                <a:solidFill>
                  <a:srgbClr val="003B49"/>
                </a:solidFill>
              </a:rPr>
              <a:t>		</a:t>
            </a:r>
            <a:endParaRPr/>
          </a:p>
          <a:p>
            <a:pPr marL="0" lvl="0" indent="0" algn="l" rtl="0">
              <a:lnSpc>
                <a:spcPct val="100000"/>
              </a:lnSpc>
              <a:spcBef>
                <a:spcPts val="540"/>
              </a:spcBef>
              <a:spcAft>
                <a:spcPts val="0"/>
              </a:spcAft>
              <a:buSzPts val="3600"/>
              <a:buNone/>
            </a:pPr>
            <a:r>
              <a:rPr lang="en-US" sz="2700" b="1"/>
              <a:t>	</a:t>
            </a:r>
            <a:endParaRPr/>
          </a:p>
        </p:txBody>
      </p:sp>
      <p:sp>
        <p:nvSpPr>
          <p:cNvPr id="461" name="Google Shape;461;p39"/>
          <p:cNvSpPr txBox="1">
            <a:spLocks noGrp="1"/>
          </p:cNvSpPr>
          <p:nvPr>
            <p:ph type="body" idx="2"/>
          </p:nvPr>
        </p:nvSpPr>
        <p:spPr>
          <a:xfrm>
            <a:off x="510790" y="1342503"/>
            <a:ext cx="8184662" cy="743999"/>
          </a:xfrm>
          <a:prstGeom prst="rect">
            <a:avLst/>
          </a:prstGeom>
          <a:noFill/>
          <a:ln>
            <a:noFill/>
          </a:ln>
        </p:spPr>
        <p:txBody>
          <a:bodyPr spcFirstLastPara="1" wrap="square" lIns="68550" tIns="34275" rIns="68550" bIns="34275" anchor="t" anchorCtr="0">
            <a:noAutofit/>
          </a:bodyPr>
          <a:lstStyle/>
          <a:p>
            <a:pPr marL="4763" lvl="0" indent="-4763" algn="l" rtl="0">
              <a:lnSpc>
                <a:spcPct val="90000"/>
              </a:lnSpc>
              <a:spcBef>
                <a:spcPts val="0"/>
              </a:spcBef>
              <a:spcAft>
                <a:spcPts val="0"/>
              </a:spcAft>
              <a:buSzPts val="3600"/>
              <a:buNone/>
            </a:pPr>
            <a:r>
              <a:rPr lang="en-US" sz="2700"/>
              <a:t>Agenda</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27"/>
          <p:cNvSpPr txBox="1">
            <a:spLocks noGrp="1"/>
          </p:cNvSpPr>
          <p:nvPr>
            <p:ph type="body" idx="1"/>
          </p:nvPr>
        </p:nvSpPr>
        <p:spPr>
          <a:xfrm>
            <a:off x="342900" y="1254815"/>
            <a:ext cx="8343900" cy="3886200"/>
          </a:xfrm>
          <a:prstGeom prst="rect">
            <a:avLst/>
          </a:prstGeom>
          <a:noFill/>
          <a:ln>
            <a:noFill/>
          </a:ln>
        </p:spPr>
        <p:txBody>
          <a:bodyPr spcFirstLastPara="1" wrap="square" lIns="68569" tIns="34275" rIns="68569" bIns="34275" anchor="t" anchorCtr="0">
            <a:normAutofit/>
          </a:bodyPr>
          <a:lstStyle/>
          <a:p>
            <a:pPr marL="0" indent="0">
              <a:spcBef>
                <a:spcPts val="0"/>
              </a:spcBef>
              <a:buSzPts val="3600"/>
              <a:buNone/>
            </a:pPr>
            <a:r>
              <a:rPr lang="en" sz="2700" dirty="0">
                <a:latin typeface="Arial"/>
                <a:ea typeface="Arial"/>
                <a:cs typeface="Arial"/>
                <a:sym typeface="Arial"/>
              </a:rPr>
              <a:t>Referrals</a:t>
            </a:r>
            <a:endParaRPr dirty="0"/>
          </a:p>
          <a:p>
            <a:pPr marL="171450" indent="-171450">
              <a:buSzPts val="3600"/>
            </a:pPr>
            <a:r>
              <a:rPr lang="en-US" sz="2700" dirty="0">
                <a:latin typeface="Arial"/>
                <a:ea typeface="Arial"/>
                <a:cs typeface="Arial"/>
                <a:sym typeface="Arial"/>
              </a:rPr>
              <a:t>None</a:t>
            </a:r>
            <a:endParaRPr sz="2700" dirty="0">
              <a:latin typeface="Arial"/>
              <a:ea typeface="Arial"/>
              <a:cs typeface="Arial"/>
              <a:sym typeface="Arial"/>
            </a:endParaRPr>
          </a:p>
          <a:p>
            <a:pPr marL="0" indent="0">
              <a:buSzPts val="3600"/>
              <a:buNone/>
            </a:pPr>
            <a:r>
              <a:rPr lang="en" sz="2700" dirty="0">
                <a:latin typeface="Arial"/>
                <a:ea typeface="Arial"/>
                <a:cs typeface="Arial"/>
                <a:sym typeface="Arial"/>
              </a:rPr>
              <a:t>Continuing referrals:</a:t>
            </a:r>
            <a:endParaRPr dirty="0"/>
          </a:p>
          <a:p>
            <a:pPr marL="171450" indent="-171450">
              <a:buSzPts val="3600"/>
            </a:pPr>
            <a:r>
              <a:rPr lang="en" sz="2700" dirty="0">
                <a:latin typeface="Arial"/>
                <a:ea typeface="Arial"/>
                <a:cs typeface="Arial"/>
                <a:sym typeface="Arial"/>
              </a:rPr>
              <a:t>Current and next FY budget</a:t>
            </a:r>
            <a:endParaRPr dirty="0"/>
          </a:p>
          <a:p>
            <a:pPr marL="171450" indent="-171450">
              <a:buSzPts val="3600"/>
            </a:pPr>
            <a:r>
              <a:rPr lang="en" sz="2700" dirty="0">
                <a:latin typeface="Arial"/>
                <a:ea typeface="Arial"/>
                <a:cs typeface="Arial"/>
                <a:sym typeface="Arial"/>
              </a:rPr>
              <a:t>Report on the “big picture balance sheet”</a:t>
            </a:r>
            <a:endParaRPr dirty="0"/>
          </a:p>
          <a:p>
            <a:pPr marL="0" indent="0">
              <a:buSzPts val="3600"/>
              <a:buNone/>
            </a:pPr>
            <a:endParaRPr sz="2700" dirty="0">
              <a:latin typeface="Arial"/>
              <a:ea typeface="Arial"/>
              <a:cs typeface="Arial"/>
              <a:sym typeface="Arial"/>
            </a:endParaRPr>
          </a:p>
          <a:p>
            <a:pPr marL="171450" indent="0">
              <a:buSzPts val="3600"/>
              <a:buNone/>
            </a:pPr>
            <a:endParaRPr sz="2700" dirty="0">
              <a:latin typeface="Arial"/>
              <a:ea typeface="Arial"/>
              <a:cs typeface="Arial"/>
              <a:sym typeface="Arial"/>
            </a:endParaRPr>
          </a:p>
        </p:txBody>
      </p:sp>
      <p:sp>
        <p:nvSpPr>
          <p:cNvPr id="566" name="Google Shape;566;p27"/>
          <p:cNvSpPr/>
          <p:nvPr/>
        </p:nvSpPr>
        <p:spPr>
          <a:xfrm>
            <a:off x="1157288" y="154707"/>
            <a:ext cx="6743700" cy="1177215"/>
          </a:xfrm>
          <a:prstGeom prst="rect">
            <a:avLst/>
          </a:prstGeom>
          <a:noFill/>
          <a:ln>
            <a:noFill/>
          </a:ln>
        </p:spPr>
        <p:txBody>
          <a:bodyPr spcFirstLastPara="1" wrap="square" lIns="68569" tIns="34275" rIns="68569" bIns="34275" anchor="t" anchorCtr="0">
            <a:spAutoFit/>
          </a:bodyPr>
          <a:lstStyle/>
          <a:p>
            <a:pPr algn="ctr" defTabSz="685800">
              <a:buClr>
                <a:srgbClr val="00B050"/>
              </a:buClr>
              <a:buSzPts val="4800"/>
            </a:pPr>
            <a:r>
              <a:rPr lang="en" sz="3600" dirty="0">
                <a:solidFill>
                  <a:srgbClr val="00B050"/>
                </a:solidFill>
                <a:latin typeface="Orgon Slab Medium" panose="02000603000000020004" pitchFamily="50" charset="0"/>
              </a:rPr>
              <a:t>Budgetary Affairs Committee</a:t>
            </a:r>
            <a:endParaRPr sz="1050" dirty="0">
              <a:latin typeface="Orgon Slab Medium" panose="02000603000000020004" pitchFamily="50" charset="0"/>
            </a:endParaRPr>
          </a:p>
          <a:p>
            <a:pPr algn="ctr" defTabSz="685800">
              <a:buClr>
                <a:srgbClr val="00B050"/>
              </a:buClr>
              <a:buSzPts val="4800"/>
            </a:pPr>
            <a:r>
              <a:rPr lang="en" sz="3600" dirty="0">
                <a:solidFill>
                  <a:srgbClr val="00B050"/>
                </a:solidFill>
                <a:latin typeface="Orgon Slab Medium" panose="02000603000000020004" pitchFamily="50" charset="0"/>
              </a:rPr>
              <a:t>March 23, 2023</a:t>
            </a:r>
            <a:endParaRPr sz="3300" dirty="0">
              <a:solidFill>
                <a:srgbClr val="00B050"/>
              </a:solidFill>
              <a:latin typeface="Orgon Slab Medium" panose="02000603000000020004" pitchFamily="50"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84"/>
          <p:cNvSpPr txBox="1">
            <a:spLocks noGrp="1"/>
          </p:cNvSpPr>
          <p:nvPr>
            <p:ph type="title"/>
          </p:nvPr>
        </p:nvSpPr>
        <p:spPr>
          <a:xfrm>
            <a:off x="628650" y="278574"/>
            <a:ext cx="7886700" cy="994172"/>
          </a:xfrm>
          <a:prstGeom prst="rect">
            <a:avLst/>
          </a:prstGeom>
          <a:noFill/>
          <a:ln>
            <a:noFill/>
          </a:ln>
        </p:spPr>
        <p:txBody>
          <a:bodyPr spcFirstLastPara="1" wrap="square" lIns="68569" tIns="34275" rIns="68569" bIns="34275" anchor="ctr" anchorCtr="0">
            <a:normAutofit/>
          </a:bodyPr>
          <a:lstStyle/>
          <a:p>
            <a:pPr algn="ctr">
              <a:buClr>
                <a:srgbClr val="00B050"/>
              </a:buClr>
              <a:buSzPts val="4400"/>
            </a:pPr>
            <a:r>
              <a:rPr lang="en">
                <a:solidFill>
                  <a:srgbClr val="00B050"/>
                </a:solidFill>
                <a:latin typeface="Arial"/>
                <a:ea typeface="Arial"/>
                <a:cs typeface="Arial"/>
                <a:sym typeface="Arial"/>
              </a:rPr>
              <a:t>Budget timeline</a:t>
            </a:r>
            <a:endParaRPr/>
          </a:p>
        </p:txBody>
      </p:sp>
      <p:sp>
        <p:nvSpPr>
          <p:cNvPr id="584" name="Google Shape;584;p84"/>
          <p:cNvSpPr txBox="1">
            <a:spLocks noGrp="1"/>
          </p:cNvSpPr>
          <p:nvPr>
            <p:ph type="body" idx="1"/>
          </p:nvPr>
        </p:nvSpPr>
        <p:spPr>
          <a:xfrm>
            <a:off x="321733" y="1031048"/>
            <a:ext cx="8411720" cy="4001669"/>
          </a:xfrm>
          <a:prstGeom prst="rect">
            <a:avLst/>
          </a:prstGeom>
          <a:noFill/>
          <a:ln>
            <a:noFill/>
          </a:ln>
        </p:spPr>
        <p:txBody>
          <a:bodyPr spcFirstLastPara="1" wrap="square" lIns="68569" tIns="34275" rIns="68569" bIns="34275" anchor="t" anchorCtr="0">
            <a:normAutofit fontScale="77500" lnSpcReduction="20000"/>
          </a:bodyPr>
          <a:lstStyle/>
          <a:p>
            <a:pPr marL="0" indent="0">
              <a:lnSpc>
                <a:spcPct val="120000"/>
              </a:lnSpc>
              <a:spcBef>
                <a:spcPts val="0"/>
              </a:spcBef>
              <a:buSzPct val="100000"/>
              <a:buNone/>
            </a:pPr>
            <a:r>
              <a:rPr lang="en" sz="2400" u="sng" dirty="0">
                <a:latin typeface="Arial"/>
                <a:ea typeface="Arial"/>
                <a:cs typeface="Arial"/>
                <a:sym typeface="Arial"/>
              </a:rPr>
              <a:t>Now</a:t>
            </a:r>
            <a:r>
              <a:rPr lang="en" sz="2400" dirty="0">
                <a:latin typeface="Arial"/>
                <a:ea typeface="Arial"/>
                <a:cs typeface="Arial"/>
                <a:sym typeface="Arial"/>
              </a:rPr>
              <a:t>: keep track of </a:t>
            </a:r>
            <a:endParaRPr dirty="0"/>
          </a:p>
          <a:p>
            <a:pPr marL="385763" indent="-385763">
              <a:lnSpc>
                <a:spcPct val="120000"/>
              </a:lnSpc>
              <a:buSzPct val="100000"/>
              <a:buAutoNum type="arabicParenBoth"/>
            </a:pPr>
            <a:r>
              <a:rPr lang="en" sz="2400" dirty="0">
                <a:latin typeface="Arial"/>
                <a:ea typeface="Arial"/>
                <a:cs typeface="Arial"/>
                <a:sym typeface="Arial"/>
              </a:rPr>
              <a:t>state budget bills, department budget building, and </a:t>
            </a:r>
            <a:endParaRPr dirty="0"/>
          </a:p>
          <a:p>
            <a:pPr marL="385763" indent="-385763">
              <a:lnSpc>
                <a:spcPct val="120000"/>
              </a:lnSpc>
              <a:buSzPct val="100000"/>
              <a:buAutoNum type="arabicParenBoth"/>
            </a:pPr>
            <a:r>
              <a:rPr lang="en" sz="2400" dirty="0">
                <a:latin typeface="Arial"/>
                <a:ea typeface="Arial"/>
                <a:cs typeface="Arial"/>
                <a:sym typeface="Arial"/>
              </a:rPr>
              <a:t>enrollment projections [A&amp;R days = registered 4 Feb, 4 Mar, 1 Apr, 15 Apr, 9 Jun, 14 Aug], have vague guesstimate of budget changes</a:t>
            </a:r>
            <a:endParaRPr dirty="0"/>
          </a:p>
          <a:p>
            <a:pPr marL="0" indent="0">
              <a:lnSpc>
                <a:spcPct val="120000"/>
              </a:lnSpc>
              <a:buSzPct val="100000"/>
              <a:buNone/>
            </a:pPr>
            <a:r>
              <a:rPr lang="en" sz="2400" u="sng" dirty="0">
                <a:latin typeface="Arial"/>
                <a:ea typeface="Arial"/>
                <a:cs typeface="Arial"/>
                <a:sym typeface="Arial"/>
              </a:rPr>
              <a:t>Mid-May</a:t>
            </a:r>
            <a:r>
              <a:rPr lang="en" sz="2400" dirty="0">
                <a:latin typeface="Arial"/>
                <a:ea typeface="Arial"/>
                <a:cs typeface="Arial"/>
                <a:sym typeface="Arial"/>
              </a:rPr>
              <a:t>:  State budget signed, appropriation known, have fair guesstimate</a:t>
            </a:r>
            <a:endParaRPr dirty="0"/>
          </a:p>
          <a:p>
            <a:pPr marL="0" indent="0">
              <a:lnSpc>
                <a:spcPct val="120000"/>
              </a:lnSpc>
              <a:buSzPct val="100000"/>
              <a:buNone/>
            </a:pPr>
            <a:r>
              <a:rPr lang="en" sz="2400" u="sng" dirty="0">
                <a:latin typeface="Arial"/>
                <a:ea typeface="Arial"/>
                <a:cs typeface="Arial"/>
                <a:sym typeface="Arial"/>
              </a:rPr>
              <a:t>Mid to late May</a:t>
            </a:r>
            <a:r>
              <a:rPr lang="en" sz="2400" dirty="0">
                <a:latin typeface="Arial"/>
                <a:ea typeface="Arial"/>
                <a:cs typeface="Arial"/>
                <a:sym typeface="Arial"/>
              </a:rPr>
              <a:t>:  Enrollment (tuition) estimate set </a:t>
            </a:r>
            <a:r>
              <a:rPr lang="en" sz="2400" dirty="0">
                <a:latin typeface="Arial"/>
                <a:ea typeface="Arial"/>
                <a:cs typeface="Arial"/>
                <a:sym typeface="Wingdings" panose="05000000000000000000" pitchFamily="2" charset="2"/>
              </a:rPr>
              <a:t> </a:t>
            </a:r>
            <a:r>
              <a:rPr lang="en" sz="2400" dirty="0">
                <a:latin typeface="Arial"/>
                <a:ea typeface="Arial"/>
                <a:cs typeface="Arial"/>
                <a:sym typeface="Arial"/>
              </a:rPr>
              <a:t>budget values set</a:t>
            </a:r>
            <a:endParaRPr dirty="0"/>
          </a:p>
          <a:p>
            <a:pPr marL="0" indent="0">
              <a:lnSpc>
                <a:spcPct val="120000"/>
              </a:lnSpc>
              <a:buSzPct val="100000"/>
              <a:buNone/>
            </a:pPr>
            <a:r>
              <a:rPr lang="en" sz="2400" u="sng" dirty="0">
                <a:latin typeface="Arial"/>
                <a:ea typeface="Arial"/>
                <a:cs typeface="Arial"/>
                <a:sym typeface="Arial"/>
              </a:rPr>
              <a:t>June:</a:t>
            </a:r>
            <a:r>
              <a:rPr lang="en" sz="2400" dirty="0">
                <a:latin typeface="Arial"/>
                <a:ea typeface="Arial"/>
                <a:cs typeface="Arial"/>
                <a:sym typeface="Arial"/>
              </a:rPr>
              <a:t>  Salary guidelines released</a:t>
            </a:r>
            <a:endParaRPr dirty="0"/>
          </a:p>
          <a:p>
            <a:pPr marL="0" indent="0">
              <a:lnSpc>
                <a:spcPct val="120000"/>
              </a:lnSpc>
              <a:buSzPct val="100000"/>
              <a:buNone/>
            </a:pPr>
            <a:r>
              <a:rPr lang="en" sz="2400" u="sng" dirty="0">
                <a:latin typeface="Arial"/>
                <a:ea typeface="Arial"/>
                <a:cs typeface="Arial"/>
                <a:sym typeface="Arial"/>
              </a:rPr>
              <a:t>Late June</a:t>
            </a:r>
            <a:r>
              <a:rPr lang="en" sz="2400" dirty="0">
                <a:latin typeface="Arial"/>
                <a:ea typeface="Arial"/>
                <a:cs typeface="Arial"/>
                <a:sym typeface="Arial"/>
              </a:rPr>
              <a:t>:  Curators approve budget</a:t>
            </a:r>
            <a:endParaRPr dirty="0"/>
          </a:p>
          <a:p>
            <a:pPr marL="0" indent="0">
              <a:lnSpc>
                <a:spcPct val="120000"/>
              </a:lnSpc>
              <a:buSzPct val="100000"/>
              <a:buNone/>
            </a:pPr>
            <a:r>
              <a:rPr lang="en" sz="2400" u="sng" dirty="0">
                <a:latin typeface="Arial"/>
                <a:ea typeface="Arial"/>
                <a:cs typeface="Arial"/>
                <a:sym typeface="Arial"/>
              </a:rPr>
              <a:t>July 1</a:t>
            </a:r>
            <a:r>
              <a:rPr lang="en" sz="2400" dirty="0">
                <a:latin typeface="Arial"/>
                <a:ea typeface="Arial"/>
                <a:cs typeface="Arial"/>
                <a:sym typeface="Arial"/>
              </a:rPr>
              <a:t>: start Fiscal Year</a:t>
            </a:r>
            <a:endParaRPr dirty="0"/>
          </a:p>
          <a:p>
            <a:pPr marL="0" indent="0">
              <a:lnSpc>
                <a:spcPct val="120000"/>
              </a:lnSpc>
              <a:buSzPct val="100000"/>
              <a:buNone/>
            </a:pPr>
            <a:r>
              <a:rPr lang="en" sz="2400" u="sng" dirty="0">
                <a:latin typeface="Arial"/>
                <a:ea typeface="Arial"/>
                <a:cs typeface="Arial"/>
                <a:sym typeface="Arial"/>
              </a:rPr>
              <a:t>Sept 1</a:t>
            </a:r>
            <a:r>
              <a:rPr lang="en" sz="2400" dirty="0">
                <a:latin typeface="Arial"/>
                <a:ea typeface="Arial"/>
                <a:cs typeface="Arial"/>
                <a:sym typeface="Arial"/>
              </a:rPr>
              <a:t>: start salary year for academic employees</a:t>
            </a:r>
            <a:endParaRPr dirty="0"/>
          </a:p>
          <a:p>
            <a:pPr marL="514350" lvl="1" indent="-68104">
              <a:lnSpc>
                <a:spcPct val="120000"/>
              </a:lnSpc>
              <a:buSzPct val="100000"/>
              <a:buNone/>
            </a:pPr>
            <a:endParaRPr sz="2100" dirty="0">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166" y="1"/>
            <a:ext cx="7886700" cy="994172"/>
          </a:xfrm>
        </p:spPr>
        <p:txBody>
          <a:bodyPr/>
          <a:lstStyle/>
          <a:p>
            <a:pPr algn="ctr"/>
            <a:r>
              <a:rPr lang="en-US" dirty="0">
                <a:solidFill>
                  <a:srgbClr val="00B050"/>
                </a:solidFill>
                <a:latin typeface="Orgon Slab Medium" panose="02000603000000020004"/>
              </a:rPr>
              <a:t>General Revenue Budget</a:t>
            </a:r>
          </a:p>
        </p:txBody>
      </p:sp>
      <p:graphicFrame>
        <p:nvGraphicFramePr>
          <p:cNvPr id="3" name="Table 2"/>
          <p:cNvGraphicFramePr>
            <a:graphicFrameLocks noGrp="1"/>
          </p:cNvGraphicFramePr>
          <p:nvPr/>
        </p:nvGraphicFramePr>
        <p:xfrm>
          <a:off x="112258" y="841932"/>
          <a:ext cx="5490955" cy="4036419"/>
        </p:xfrm>
        <a:graphic>
          <a:graphicData uri="http://schemas.openxmlformats.org/drawingml/2006/table">
            <a:tbl>
              <a:tblPr/>
              <a:tblGrid>
                <a:gridCol w="1806838">
                  <a:extLst>
                    <a:ext uri="{9D8B030D-6E8A-4147-A177-3AD203B41FA5}">
                      <a16:colId xmlns:a16="http://schemas.microsoft.com/office/drawing/2014/main" val="4009379142"/>
                    </a:ext>
                  </a:extLst>
                </a:gridCol>
                <a:gridCol w="1129179">
                  <a:extLst>
                    <a:ext uri="{9D8B030D-6E8A-4147-A177-3AD203B41FA5}">
                      <a16:colId xmlns:a16="http://schemas.microsoft.com/office/drawing/2014/main" val="2804276938"/>
                    </a:ext>
                  </a:extLst>
                </a:gridCol>
                <a:gridCol w="1218669">
                  <a:extLst>
                    <a:ext uri="{9D8B030D-6E8A-4147-A177-3AD203B41FA5}">
                      <a16:colId xmlns:a16="http://schemas.microsoft.com/office/drawing/2014/main" val="2477298164"/>
                    </a:ext>
                  </a:extLst>
                </a:gridCol>
                <a:gridCol w="1336269">
                  <a:extLst>
                    <a:ext uri="{9D8B030D-6E8A-4147-A177-3AD203B41FA5}">
                      <a16:colId xmlns:a16="http://schemas.microsoft.com/office/drawing/2014/main" val="4032256538"/>
                    </a:ext>
                  </a:extLst>
                </a:gridCol>
              </a:tblGrid>
              <a:tr h="417195">
                <a:tc>
                  <a:txBody>
                    <a:bodyPr/>
                    <a:lstStyle/>
                    <a:p>
                      <a:pPr algn="l" fontAlgn="b"/>
                      <a:r>
                        <a:rPr lang="en-US" sz="2400" b="0" i="0" u="none" strike="noStrike" dirty="0">
                          <a:solidFill>
                            <a:srgbClr val="000000"/>
                          </a:solidFill>
                          <a:effectLst/>
                          <a:latin typeface="Calibri" panose="020F0502020204030204" pitchFamily="34" charset="0"/>
                        </a:rPr>
                        <a:t> </a:t>
                      </a:r>
                    </a:p>
                  </a:txBody>
                  <a:tcPr marL="5715" marR="5715" marT="5715" marB="0" anchor="b">
                    <a:lnL w="6350" cap="flat" cmpd="sng" algn="ctr">
                      <a:noFill/>
                      <a:prstDash val="solid"/>
                      <a:round/>
                      <a:headEnd type="none" w="med" len="med"/>
                      <a:tailEnd type="none" w="med" len="med"/>
                    </a:lnL>
                    <a:lnR>
                      <a:noFill/>
                    </a:lnR>
                    <a:lnT w="25400" cap="flat" cmpd="dbl"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400" b="1" i="0" u="none" strike="noStrike" dirty="0">
                          <a:solidFill>
                            <a:srgbClr val="000000"/>
                          </a:solidFill>
                          <a:effectLst/>
                          <a:latin typeface="Arial" panose="020B0604020202020204" pitchFamily="34" charset="0"/>
                        </a:rPr>
                        <a:t>FY 21</a:t>
                      </a:r>
                    </a:p>
                  </a:txBody>
                  <a:tcPr marL="5715" marR="5715" marT="5715" marB="0" anchor="b">
                    <a:lnL>
                      <a:noFill/>
                    </a:lnL>
                    <a:lnR w="6350" cap="flat" cmpd="sng" algn="ctr">
                      <a:no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1" i="0" u="none" strike="noStrike" dirty="0">
                          <a:solidFill>
                            <a:srgbClr val="000000"/>
                          </a:solidFill>
                          <a:effectLst/>
                          <a:latin typeface="Arial" panose="020B0604020202020204" pitchFamily="34" charset="0"/>
                        </a:rPr>
                        <a:t>FY 22</a:t>
                      </a:r>
                    </a:p>
                  </a:txBody>
                  <a:tcPr marL="5715" marR="5715" marT="571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1" i="0" u="none" strike="noStrike" dirty="0">
                          <a:solidFill>
                            <a:srgbClr val="000000"/>
                          </a:solidFill>
                          <a:effectLst/>
                          <a:latin typeface="Arial" panose="020B0604020202020204" pitchFamily="34" charset="0"/>
                        </a:rPr>
                        <a:t>FY 23 (budgeted)</a:t>
                      </a:r>
                    </a:p>
                  </a:txBody>
                  <a:tcPr marL="5715" marR="5715" marT="571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86492807"/>
                  </a:ext>
                </a:extLst>
              </a:tr>
              <a:tr h="231369">
                <a:tc>
                  <a:txBody>
                    <a:bodyPr/>
                    <a:lstStyle/>
                    <a:p>
                      <a:pPr algn="l" fontAlgn="ctr"/>
                      <a:r>
                        <a:rPr lang="en-US" sz="1400" b="0" i="0" u="none" strike="noStrike" dirty="0">
                          <a:solidFill>
                            <a:srgbClr val="000000"/>
                          </a:solidFill>
                          <a:effectLst/>
                          <a:latin typeface="Arial" panose="020B0604020202020204" pitchFamily="34" charset="0"/>
                        </a:rPr>
                        <a:t>Tuition and Fees</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rgbClr val="000000"/>
                          </a:solidFill>
                          <a:effectLst/>
                          <a:latin typeface="Arial" panose="020B0604020202020204" pitchFamily="34" charset="0"/>
                        </a:rPr>
                        <a:t>$119,477,148</a:t>
                      </a:r>
                    </a:p>
                  </a:txBody>
                  <a:tcPr marL="5715" marR="5715" marT="5715"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rgbClr val="000000"/>
                          </a:solidFill>
                          <a:effectLst/>
                          <a:latin typeface="Arial" panose="020B0604020202020204" pitchFamily="34" charset="0"/>
                        </a:rPr>
                        <a:t>$119,255,572</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rgbClr val="000000"/>
                          </a:solidFill>
                          <a:effectLst/>
                          <a:latin typeface="Arial" panose="020B0604020202020204" pitchFamily="34" charset="0"/>
                        </a:rPr>
                        <a:t>$123,885,664</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28548763"/>
                  </a:ext>
                </a:extLst>
              </a:tr>
              <a:tr h="270040">
                <a:tc>
                  <a:txBody>
                    <a:bodyPr/>
                    <a:lstStyle/>
                    <a:p>
                      <a:pPr algn="l" fontAlgn="ctr"/>
                      <a:r>
                        <a:rPr lang="en-US" sz="1400" b="0" i="0" u="none" strike="noStrike" dirty="0">
                          <a:solidFill>
                            <a:srgbClr val="000000"/>
                          </a:solidFill>
                          <a:effectLst/>
                          <a:latin typeface="Arial" panose="020B0604020202020204" pitchFamily="34" charset="0"/>
                        </a:rPr>
                        <a:t>Scholarship Allowance</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rgbClr val="000000"/>
                          </a:solidFill>
                          <a:effectLst/>
                          <a:latin typeface="Arial" panose="020B0604020202020204" pitchFamily="34" charset="0"/>
                        </a:rPr>
                        <a:t>(36,728,607)</a:t>
                      </a:r>
                    </a:p>
                  </a:txBody>
                  <a:tcPr marL="5715" marR="5715" marT="5715" marB="0" anchor="ctr">
                    <a:lnL>
                      <a:noFill/>
                    </a:lnL>
                    <a:lnR w="635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rgbClr val="000000"/>
                          </a:solidFill>
                          <a:effectLst/>
                          <a:latin typeface="Arial" panose="020B0604020202020204" pitchFamily="34" charset="0"/>
                        </a:rPr>
                        <a:t>(38,692,747)</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rgbClr val="000000"/>
                          </a:solidFill>
                          <a:effectLst/>
                          <a:latin typeface="Arial" panose="020B0604020202020204" pitchFamily="34" charset="0"/>
                        </a:rPr>
                        <a:t>(41,287,426)</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06122254"/>
                  </a:ext>
                </a:extLst>
              </a:tr>
              <a:tr h="231369">
                <a:tc>
                  <a:txBody>
                    <a:bodyPr/>
                    <a:lstStyle/>
                    <a:p>
                      <a:pPr algn="l" fontAlgn="ctr"/>
                      <a:r>
                        <a:rPr lang="en-US" sz="1100" b="0" i="0" u="none" strike="noStrike" dirty="0">
                          <a:solidFill>
                            <a:srgbClr val="FF0000"/>
                          </a:solidFill>
                          <a:effectLst/>
                          <a:latin typeface="Arial" panose="020B0604020202020204" pitchFamily="34" charset="0"/>
                        </a:rPr>
                        <a:t>Discount</a:t>
                      </a:r>
                    </a:p>
                  </a:txBody>
                  <a:tcPr marL="20574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100" b="0" i="0" u="none" strike="noStrike" dirty="0">
                          <a:solidFill>
                            <a:srgbClr val="FF0000"/>
                          </a:solidFill>
                          <a:effectLst/>
                          <a:latin typeface="Arial" panose="020B0604020202020204" pitchFamily="34" charset="0"/>
                        </a:rPr>
                        <a:t>31%</a:t>
                      </a:r>
                    </a:p>
                  </a:txBody>
                  <a:tcPr marL="5715" marR="5715" marT="5715" marB="0" anchor="ctr">
                    <a:lnL>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100" b="0" i="0" u="none" strike="noStrike" dirty="0">
                          <a:solidFill>
                            <a:srgbClr val="FF0000"/>
                          </a:solidFill>
                          <a:effectLst/>
                          <a:latin typeface="Arial" panose="020B0604020202020204" pitchFamily="34" charset="0"/>
                        </a:rPr>
                        <a:t>32%</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100" b="0" i="0" u="none" strike="noStrike" dirty="0">
                          <a:solidFill>
                            <a:srgbClr val="FF0000"/>
                          </a:solidFill>
                          <a:effectLst/>
                          <a:latin typeface="Arial" panose="020B0604020202020204" pitchFamily="34" charset="0"/>
                        </a:rPr>
                        <a:t>33%</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88924745"/>
                  </a:ext>
                </a:extLst>
              </a:tr>
              <a:tr h="231369">
                <a:tc>
                  <a:txBody>
                    <a:bodyPr/>
                    <a:lstStyle/>
                    <a:p>
                      <a:pPr algn="l" fontAlgn="ctr"/>
                      <a:r>
                        <a:rPr lang="en-US" sz="1400" b="1" i="0" u="none" strike="noStrike" dirty="0">
                          <a:solidFill>
                            <a:srgbClr val="000000"/>
                          </a:solidFill>
                          <a:effectLst/>
                          <a:latin typeface="Arial" panose="020B0604020202020204" pitchFamily="34" charset="0"/>
                        </a:rPr>
                        <a:t>Net Tuition &amp; Fees</a:t>
                      </a:r>
                    </a:p>
                  </a:txBody>
                  <a:tcPr marL="20574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rgbClr val="000000"/>
                          </a:solidFill>
                          <a:effectLst/>
                          <a:latin typeface="Arial" panose="020B0604020202020204" pitchFamily="34" charset="0"/>
                        </a:rPr>
                        <a:t>$83,748,541</a:t>
                      </a:r>
                    </a:p>
                  </a:txBody>
                  <a:tcPr marL="5715" marR="5715" marT="5715"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rgbClr val="000000"/>
                          </a:solidFill>
                          <a:effectLst/>
                          <a:latin typeface="Arial" panose="020B0604020202020204" pitchFamily="34" charset="0"/>
                        </a:rPr>
                        <a:t>80,562,825</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rgbClr val="000000"/>
                          </a:solidFill>
                          <a:effectLst/>
                          <a:latin typeface="Arial" panose="020B0604020202020204" pitchFamily="34" charset="0"/>
                        </a:rPr>
                        <a:t>82,598,238</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36854031"/>
                  </a:ext>
                </a:extLst>
              </a:tr>
              <a:tr h="231369">
                <a:tc>
                  <a:txBody>
                    <a:bodyPr/>
                    <a:lstStyle/>
                    <a:p>
                      <a:pPr algn="l" fontAlgn="ctr"/>
                      <a:r>
                        <a:rPr lang="en-US" sz="1400" b="0" i="0" u="none" strike="noStrike" dirty="0">
                          <a:solidFill>
                            <a:srgbClr val="000000"/>
                          </a:solidFill>
                          <a:effectLst/>
                          <a:latin typeface="Arial" panose="020B0604020202020204" pitchFamily="34" charset="0"/>
                        </a:rPr>
                        <a:t>State Appropriation</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rgbClr val="000000"/>
                          </a:solidFill>
                          <a:effectLst/>
                          <a:latin typeface="Arial" panose="020B0604020202020204" pitchFamily="34" charset="0"/>
                        </a:rPr>
                        <a:t>45,690,941</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rgbClr val="000000"/>
                          </a:solidFill>
                          <a:effectLst/>
                          <a:latin typeface="Arial" panose="020B0604020202020204" pitchFamily="34" charset="0"/>
                        </a:rPr>
                        <a:t>53,026,096</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rgbClr val="000000"/>
                          </a:solidFill>
                          <a:effectLst/>
                          <a:latin typeface="Arial" panose="020B0604020202020204" pitchFamily="34" charset="0"/>
                        </a:rPr>
                        <a:t>55,942,347</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07012801"/>
                  </a:ext>
                </a:extLst>
              </a:tr>
              <a:tr h="231369">
                <a:tc>
                  <a:txBody>
                    <a:bodyPr/>
                    <a:lstStyle/>
                    <a:p>
                      <a:pPr algn="l" fontAlgn="ctr"/>
                      <a:r>
                        <a:rPr lang="en-US" sz="1400" b="0" i="0" u="none" strike="noStrike" dirty="0">
                          <a:solidFill>
                            <a:srgbClr val="000000"/>
                          </a:solidFill>
                          <a:effectLst/>
                          <a:latin typeface="Arial" panose="020B0604020202020204" pitchFamily="34" charset="0"/>
                        </a:rPr>
                        <a:t>Gift Revenues</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chemeClr val="tx1"/>
                          </a:solidFill>
                          <a:effectLst/>
                          <a:latin typeface="Arial" panose="020B0604020202020204" pitchFamily="34" charset="0"/>
                        </a:rPr>
                        <a:t>493,109</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chemeClr val="tx1"/>
                          </a:solidFill>
                          <a:effectLst/>
                          <a:latin typeface="Arial" panose="020B0604020202020204" pitchFamily="34" charset="0"/>
                        </a:rPr>
                        <a:t>441,381</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chemeClr val="tx1"/>
                          </a:solidFill>
                          <a:effectLst/>
                          <a:latin typeface="Arial" panose="020B0604020202020204" pitchFamily="34" charset="0"/>
                        </a:rPr>
                        <a:t>347,500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02008158"/>
                  </a:ext>
                </a:extLst>
              </a:tr>
              <a:tr h="231369">
                <a:tc>
                  <a:txBody>
                    <a:bodyPr/>
                    <a:lstStyle/>
                    <a:p>
                      <a:pPr algn="l" fontAlgn="ctr"/>
                      <a:r>
                        <a:rPr lang="en-US" sz="1400" b="0" i="0" u="none" strike="noStrike" dirty="0">
                          <a:solidFill>
                            <a:srgbClr val="000000"/>
                          </a:solidFill>
                          <a:effectLst/>
                          <a:latin typeface="Arial" panose="020B0604020202020204" pitchFamily="34" charset="0"/>
                        </a:rPr>
                        <a:t>Recovery of F &amp; A</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chemeClr val="tx1"/>
                          </a:solidFill>
                          <a:effectLst/>
                          <a:latin typeface="Arial" panose="020B0604020202020204" pitchFamily="34" charset="0"/>
                        </a:rPr>
                        <a:t>6,496,349</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chemeClr val="tx1"/>
                          </a:solidFill>
                          <a:effectLst/>
                          <a:latin typeface="Arial" panose="020B0604020202020204" pitchFamily="34" charset="0"/>
                        </a:rPr>
                        <a:t>7,611,796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chemeClr val="tx1"/>
                          </a:solidFill>
                          <a:effectLst/>
                          <a:latin typeface="Arial" panose="020B0604020202020204" pitchFamily="34" charset="0"/>
                        </a:rPr>
                        <a:t>7,290,000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2922868"/>
                  </a:ext>
                </a:extLst>
              </a:tr>
              <a:tr h="455727">
                <a:tc>
                  <a:txBody>
                    <a:bodyPr/>
                    <a:lstStyle/>
                    <a:p>
                      <a:pPr algn="l" fontAlgn="ctr"/>
                      <a:r>
                        <a:rPr lang="en-US" sz="1400" b="0" i="0" u="none" strike="noStrike" dirty="0">
                          <a:solidFill>
                            <a:srgbClr val="000000"/>
                          </a:solidFill>
                          <a:effectLst/>
                          <a:latin typeface="Arial" panose="020B0604020202020204" pitchFamily="34" charset="0"/>
                        </a:rPr>
                        <a:t>Endowment &amp; Investment Income</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chemeClr val="tx1"/>
                          </a:solidFill>
                          <a:effectLst/>
                          <a:latin typeface="Arial" panose="020B0604020202020204" pitchFamily="34" charset="0"/>
                        </a:rPr>
                        <a:t>1,891,705</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chemeClr val="tx1"/>
                          </a:solidFill>
                          <a:effectLst/>
                          <a:latin typeface="Arial" panose="020B0604020202020204" pitchFamily="34" charset="0"/>
                        </a:rPr>
                        <a:t>3,399,798</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chemeClr val="tx1"/>
                          </a:solidFill>
                          <a:effectLst/>
                          <a:latin typeface="Arial" panose="020B0604020202020204" pitchFamily="34" charset="0"/>
                        </a:rPr>
                        <a:t>3,391,902</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52568567"/>
                  </a:ext>
                </a:extLst>
              </a:tr>
              <a:tr h="417195">
                <a:tc>
                  <a:txBody>
                    <a:bodyPr/>
                    <a:lstStyle/>
                    <a:p>
                      <a:pPr algn="l" fontAlgn="ctr"/>
                      <a:r>
                        <a:rPr lang="en-US" sz="1400" b="0" i="0" u="none" strike="noStrike" dirty="0">
                          <a:solidFill>
                            <a:srgbClr val="000000"/>
                          </a:solidFill>
                          <a:effectLst/>
                          <a:latin typeface="Arial" panose="020B0604020202020204" pitchFamily="34" charset="0"/>
                        </a:rPr>
                        <a:t>Sales &amp; Services Income</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chemeClr val="tx1"/>
                          </a:solidFill>
                          <a:effectLst/>
                          <a:latin typeface="Arial" panose="020B0604020202020204" pitchFamily="34" charset="0"/>
                        </a:rPr>
                        <a:t>709,380</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chemeClr val="tx1"/>
                          </a:solidFill>
                          <a:effectLst/>
                          <a:latin typeface="Arial" panose="020B0604020202020204" pitchFamily="34" charset="0"/>
                        </a:rPr>
                        <a:t>1,125,303</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chemeClr val="tx1"/>
                          </a:solidFill>
                          <a:effectLst/>
                          <a:latin typeface="Arial" panose="020B0604020202020204" pitchFamily="34" charset="0"/>
                        </a:rPr>
                        <a:t>999,930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89134952"/>
                  </a:ext>
                </a:extLst>
              </a:tr>
              <a:tr h="231369">
                <a:tc>
                  <a:txBody>
                    <a:bodyPr/>
                    <a:lstStyle/>
                    <a:p>
                      <a:pPr algn="l" fontAlgn="ctr"/>
                      <a:r>
                        <a:rPr lang="en-US" sz="1400" b="0" i="0" u="none" strike="noStrike" dirty="0">
                          <a:solidFill>
                            <a:srgbClr val="000000"/>
                          </a:solidFill>
                          <a:effectLst/>
                          <a:latin typeface="Arial" panose="020B0604020202020204" pitchFamily="34" charset="0"/>
                        </a:rPr>
                        <a:t>Other Incomes</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chemeClr val="tx1"/>
                          </a:solidFill>
                          <a:effectLst/>
                          <a:latin typeface="Arial" panose="020B0604020202020204" pitchFamily="34" charset="0"/>
                        </a:rPr>
                        <a:t>2,209,518</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chemeClr val="tx1"/>
                          </a:solidFill>
                          <a:effectLst/>
                          <a:latin typeface="Arial" panose="020B0604020202020204" pitchFamily="34" charset="0"/>
                        </a:rPr>
                        <a:t>2,841,403</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chemeClr val="tx1"/>
                          </a:solidFill>
                          <a:effectLst/>
                          <a:latin typeface="Arial" panose="020B0604020202020204" pitchFamily="34" charset="0"/>
                        </a:rPr>
                        <a:t>2,067,024</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403346629"/>
                  </a:ext>
                </a:extLst>
              </a:tr>
              <a:tr h="231369">
                <a:tc>
                  <a:txBody>
                    <a:bodyPr/>
                    <a:lstStyle/>
                    <a:p>
                      <a:pPr algn="l" fontAlgn="ctr"/>
                      <a:r>
                        <a:rPr lang="en-US" sz="1400" b="0" i="0" u="none" strike="noStrike" dirty="0">
                          <a:solidFill>
                            <a:srgbClr val="000000"/>
                          </a:solidFill>
                          <a:effectLst/>
                          <a:latin typeface="Arial" panose="020B0604020202020204" pitchFamily="34" charset="0"/>
                        </a:rPr>
                        <a:t>Revenue Contingency</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1400" b="0" i="0" u="none" strike="noStrike" dirty="0">
                        <a:solidFill>
                          <a:schemeClr val="tx1"/>
                        </a:solidFill>
                        <a:effectLst/>
                        <a:latin typeface="Arial" panose="020B0604020202020204" pitchFamily="34" charset="0"/>
                      </a:endParaRPr>
                    </a:p>
                  </a:txBody>
                  <a:tcPr marL="5715" marR="5715" marT="5715" marB="0" anchor="ctr">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chemeClr val="tx1"/>
                          </a:solidFill>
                          <a:effectLst/>
                          <a:latin typeface="Arial" panose="020B0604020202020204" pitchFamily="34" charset="0"/>
                        </a:rPr>
                        <a:t>-</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chemeClr val="tx1"/>
                          </a:solidFill>
                          <a:effectLst/>
                          <a:latin typeface="Arial" panose="020B0604020202020204" pitchFamily="34" charset="0"/>
                        </a:rPr>
                        <a:t>-</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0679291"/>
                  </a:ext>
                </a:extLst>
              </a:tr>
              <a:tr h="231369">
                <a:tc>
                  <a:txBody>
                    <a:bodyPr/>
                    <a:lstStyle/>
                    <a:p>
                      <a:pPr algn="l" fontAlgn="ctr"/>
                      <a:r>
                        <a:rPr lang="en-US" sz="1400" b="1" i="0" u="none" strike="noStrike" dirty="0">
                          <a:solidFill>
                            <a:srgbClr val="000000"/>
                          </a:solidFill>
                          <a:effectLst/>
                          <a:latin typeface="Arial" panose="020B0604020202020204" pitchFamily="34" charset="0"/>
                        </a:rPr>
                        <a:t>Total Revenues</a:t>
                      </a: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rgbClr val="000000"/>
                          </a:solidFill>
                          <a:effectLst/>
                          <a:latin typeface="Arial" panose="020B0604020202020204" pitchFamily="34" charset="0"/>
                        </a:rPr>
                        <a:t>$140,239,544</a:t>
                      </a:r>
                    </a:p>
                  </a:txBody>
                  <a:tcPr marL="5715" marR="5715" marT="5715"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rgbClr val="000000"/>
                          </a:solidFill>
                          <a:effectLst/>
                          <a:latin typeface="Arial" panose="020B0604020202020204" pitchFamily="34" charset="0"/>
                        </a:rPr>
                        <a:t>$149,008,602</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rgbClr val="000000"/>
                          </a:solidFill>
                          <a:effectLst/>
                          <a:latin typeface="Arial" panose="020B0604020202020204" pitchFamily="34" charset="0"/>
                        </a:rPr>
                        <a:t>$152,636,941</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98708060"/>
                  </a:ext>
                </a:extLst>
              </a:tr>
            </a:tbl>
          </a:graphicData>
        </a:graphic>
      </p:graphicFrame>
      <p:sp>
        <p:nvSpPr>
          <p:cNvPr id="8" name="TextBox 7">
            <a:extLst>
              <a:ext uri="{FF2B5EF4-FFF2-40B4-BE49-F238E27FC236}">
                <a16:creationId xmlns:a16="http://schemas.microsoft.com/office/drawing/2014/main" id="{F3ED27E7-6773-4B92-A148-1A4B39E41C64}"/>
              </a:ext>
            </a:extLst>
          </p:cNvPr>
          <p:cNvSpPr txBox="1"/>
          <p:nvPr/>
        </p:nvSpPr>
        <p:spPr>
          <a:xfrm>
            <a:off x="6548277" y="3748306"/>
            <a:ext cx="2335664" cy="1200329"/>
          </a:xfrm>
          <a:prstGeom prst="rect">
            <a:avLst/>
          </a:prstGeom>
          <a:solidFill>
            <a:schemeClr val="bg1"/>
          </a:solidFill>
        </p:spPr>
        <p:txBody>
          <a:bodyPr wrap="square" rtlCol="0">
            <a:spAutoFit/>
          </a:bodyPr>
          <a:lstStyle/>
          <a:p>
            <a:pPr defTabSz="685800"/>
            <a:r>
              <a:rPr lang="en-US" sz="1200" dirty="0">
                <a:solidFill>
                  <a:srgbClr val="FF0000"/>
                </a:solidFill>
                <a:latin typeface="Arial" panose="020B0604020202020204" pitchFamily="34" charset="0"/>
                <a:cs typeface="Arial" panose="020B0604020202020204" pitchFamily="34" charset="0"/>
              </a:rPr>
              <a:t>Tuition variance:</a:t>
            </a:r>
          </a:p>
          <a:p>
            <a:pPr defTabSz="685800"/>
            <a:r>
              <a:rPr lang="en-US" sz="1200" dirty="0">
                <a:solidFill>
                  <a:srgbClr val="FF0000"/>
                </a:solidFill>
                <a:latin typeface="Arial" panose="020B0604020202020204" pitchFamily="34" charset="0"/>
                <a:cs typeface="Arial" panose="020B0604020202020204" pitchFamily="34" charset="0"/>
              </a:rPr>
              <a:t>- 1.6 MM UG </a:t>
            </a:r>
          </a:p>
          <a:p>
            <a:pPr defTabSz="685800"/>
            <a:r>
              <a:rPr lang="en-US" sz="1200" dirty="0">
                <a:solidFill>
                  <a:srgbClr val="FF0000"/>
                </a:solidFill>
                <a:latin typeface="Arial" panose="020B0604020202020204" pitchFamily="34" charset="0"/>
                <a:cs typeface="Arial" panose="020B0604020202020204" pitchFamily="34" charset="0"/>
              </a:rPr>
              <a:t>+ 1.9 MM Grad</a:t>
            </a:r>
          </a:p>
          <a:p>
            <a:pPr defTabSz="685800"/>
            <a:r>
              <a:rPr lang="en-US" sz="1200" dirty="0">
                <a:solidFill>
                  <a:srgbClr val="FF0000"/>
                </a:solidFill>
                <a:latin typeface="Arial" panose="020B0604020202020204" pitchFamily="34" charset="0"/>
                <a:cs typeface="Arial" panose="020B0604020202020204" pitchFamily="34" charset="0"/>
              </a:rPr>
              <a:t>- 1.1 MM distance</a:t>
            </a:r>
          </a:p>
          <a:p>
            <a:pPr defTabSz="685800"/>
            <a:r>
              <a:rPr lang="en-US" sz="1200" u="sng" dirty="0">
                <a:solidFill>
                  <a:srgbClr val="FF0000"/>
                </a:solidFill>
                <a:latin typeface="Arial" panose="020B0604020202020204" pitchFamily="34" charset="0"/>
                <a:cs typeface="Arial" panose="020B0604020202020204" pitchFamily="34" charset="0"/>
              </a:rPr>
              <a:t>+ 1.2 MM contingency</a:t>
            </a:r>
          </a:p>
          <a:p>
            <a:pPr defTabSz="685800"/>
            <a:r>
              <a:rPr lang="en-US" sz="1200" dirty="0">
                <a:solidFill>
                  <a:srgbClr val="FF0000"/>
                </a:solidFill>
                <a:latin typeface="Arial" panose="020B0604020202020204" pitchFamily="34" charset="0"/>
                <a:cs typeface="Arial" panose="020B0604020202020204" pitchFamily="34" charset="0"/>
              </a:rPr>
              <a:t>+0.4 MM maybe (Spring melt)</a:t>
            </a:r>
          </a:p>
        </p:txBody>
      </p:sp>
      <p:cxnSp>
        <p:nvCxnSpPr>
          <p:cNvPr id="11" name="Straight Arrow Connector 10">
            <a:extLst>
              <a:ext uri="{FF2B5EF4-FFF2-40B4-BE49-F238E27FC236}">
                <a16:creationId xmlns:a16="http://schemas.microsoft.com/office/drawing/2014/main" id="{8C8CFD0D-8202-1DCD-1189-9DA970EE95EE}"/>
              </a:ext>
            </a:extLst>
          </p:cNvPr>
          <p:cNvCxnSpPr>
            <a:cxnSpLocks/>
          </p:cNvCxnSpPr>
          <p:nvPr/>
        </p:nvCxnSpPr>
        <p:spPr>
          <a:xfrm flipH="1" flipV="1">
            <a:off x="5603212" y="4152551"/>
            <a:ext cx="945065" cy="6102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9778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83"/>
          <p:cNvSpPr txBox="1">
            <a:spLocks noGrp="1"/>
          </p:cNvSpPr>
          <p:nvPr>
            <p:ph type="title"/>
          </p:nvPr>
        </p:nvSpPr>
        <p:spPr>
          <a:xfrm>
            <a:off x="628650" y="278574"/>
            <a:ext cx="7886700" cy="407227"/>
          </a:xfrm>
          <a:prstGeom prst="rect">
            <a:avLst/>
          </a:prstGeom>
          <a:noFill/>
          <a:ln>
            <a:noFill/>
          </a:ln>
        </p:spPr>
        <p:txBody>
          <a:bodyPr spcFirstLastPara="1" wrap="square" lIns="68569" tIns="34275" rIns="68569" bIns="34275" anchor="ctr" anchorCtr="0">
            <a:normAutofit fontScale="90000"/>
          </a:bodyPr>
          <a:lstStyle/>
          <a:p>
            <a:pPr algn="ctr">
              <a:buClr>
                <a:srgbClr val="00B050"/>
              </a:buClr>
              <a:buSzPts val="4400"/>
            </a:pPr>
            <a:r>
              <a:rPr lang="en" dirty="0">
                <a:solidFill>
                  <a:srgbClr val="00B050"/>
                </a:solidFill>
                <a:latin typeface="Arial"/>
                <a:ea typeface="Arial"/>
                <a:cs typeface="Arial"/>
                <a:sym typeface="Arial"/>
              </a:rPr>
              <a:t>Budget</a:t>
            </a:r>
            <a:endParaRPr dirty="0"/>
          </a:p>
        </p:txBody>
      </p:sp>
      <p:sp>
        <p:nvSpPr>
          <p:cNvPr id="578" name="Google Shape;578;p83"/>
          <p:cNvSpPr txBox="1">
            <a:spLocks noGrp="1"/>
          </p:cNvSpPr>
          <p:nvPr>
            <p:ph type="body" idx="1"/>
          </p:nvPr>
        </p:nvSpPr>
        <p:spPr>
          <a:xfrm>
            <a:off x="169659" y="586887"/>
            <a:ext cx="8804682" cy="4556614"/>
          </a:xfrm>
          <a:prstGeom prst="rect">
            <a:avLst/>
          </a:prstGeom>
          <a:noFill/>
          <a:ln>
            <a:noFill/>
          </a:ln>
        </p:spPr>
        <p:txBody>
          <a:bodyPr spcFirstLastPara="1" wrap="square" lIns="68569" tIns="34275" rIns="68569" bIns="34275" anchor="t" anchorCtr="0">
            <a:normAutofit fontScale="92500" lnSpcReduction="20000"/>
          </a:bodyPr>
          <a:lstStyle/>
          <a:p>
            <a:pPr marL="0" indent="0">
              <a:lnSpc>
                <a:spcPct val="120000"/>
              </a:lnSpc>
              <a:buSzPct val="100000"/>
              <a:buNone/>
            </a:pPr>
            <a:r>
              <a:rPr lang="en" sz="2400" dirty="0">
                <a:latin typeface="Arial"/>
                <a:ea typeface="Arial"/>
                <a:cs typeface="Arial"/>
                <a:sym typeface="Arial"/>
              </a:rPr>
              <a:t>Next year (FY 2024)</a:t>
            </a:r>
            <a:endParaRPr dirty="0"/>
          </a:p>
          <a:p>
            <a:pPr marL="171450" indent="-171450">
              <a:lnSpc>
                <a:spcPct val="120000"/>
              </a:lnSpc>
              <a:buSzPct val="100000"/>
            </a:pPr>
            <a:r>
              <a:rPr lang="en" sz="2400" dirty="0">
                <a:latin typeface="Arial"/>
                <a:ea typeface="Arial"/>
                <a:cs typeface="Arial"/>
                <a:sym typeface="Arial"/>
              </a:rPr>
              <a:t>State appropriation </a:t>
            </a:r>
            <a:endParaRPr dirty="0"/>
          </a:p>
          <a:p>
            <a:pPr marL="514350" lvl="1" indent="-171450">
              <a:lnSpc>
                <a:spcPct val="120000"/>
              </a:lnSpc>
              <a:buSzPct val="100000"/>
            </a:pPr>
            <a:r>
              <a:rPr lang="en" sz="2100" dirty="0">
                <a:latin typeface="Arial"/>
                <a:ea typeface="Arial"/>
                <a:cs typeface="Arial"/>
                <a:sym typeface="Arial"/>
              </a:rPr>
              <a:t>7% increase, maybe (Gov) = $3.9 MM</a:t>
            </a:r>
            <a:endParaRPr dirty="0"/>
          </a:p>
          <a:p>
            <a:pPr marL="514350" lvl="1" indent="-171450">
              <a:lnSpc>
                <a:spcPct val="120000"/>
              </a:lnSpc>
              <a:buSzPct val="100000"/>
            </a:pPr>
            <a:r>
              <a:rPr lang="en" sz="2100" dirty="0">
                <a:latin typeface="Arial"/>
                <a:ea typeface="Arial"/>
                <a:cs typeface="Arial"/>
                <a:sym typeface="Arial"/>
              </a:rPr>
              <a:t>(We are not state employees in that way, don’t get excited)</a:t>
            </a:r>
            <a:endParaRPr dirty="0"/>
          </a:p>
          <a:p>
            <a:pPr marL="171450" indent="-171450">
              <a:lnSpc>
                <a:spcPct val="120000"/>
              </a:lnSpc>
              <a:buSzPct val="100000"/>
            </a:pPr>
            <a:r>
              <a:rPr lang="en" sz="2400" dirty="0">
                <a:latin typeface="Arial"/>
                <a:ea typeface="Arial"/>
                <a:cs typeface="Arial"/>
                <a:sym typeface="Arial"/>
              </a:rPr>
              <a:t>Tuition:</a:t>
            </a:r>
            <a:endParaRPr dirty="0"/>
          </a:p>
          <a:p>
            <a:pPr marL="514350" lvl="1" indent="-171450">
              <a:lnSpc>
                <a:spcPct val="120000"/>
              </a:lnSpc>
              <a:buSzPct val="100000"/>
            </a:pPr>
            <a:r>
              <a:rPr lang="en" sz="2100" dirty="0">
                <a:latin typeface="Arial"/>
                <a:ea typeface="Arial"/>
                <a:cs typeface="Arial"/>
                <a:sym typeface="Arial"/>
              </a:rPr>
              <a:t>Enrollment projection: </a:t>
            </a:r>
            <a:r>
              <a:rPr lang="en-US" sz="2175" dirty="0">
                <a:latin typeface="Arial"/>
                <a:ea typeface="Arial"/>
                <a:cs typeface="Arial"/>
              </a:rPr>
              <a:t>optimistic about reaching target of 1,210  FTC (+6%) for fall 2023</a:t>
            </a:r>
          </a:p>
          <a:p>
            <a:pPr marL="857250" lvl="2" indent="-171450">
              <a:lnSpc>
                <a:spcPct val="120000"/>
              </a:lnSpc>
              <a:buSzPct val="100000"/>
            </a:pPr>
            <a:r>
              <a:rPr lang="en-US" sz="1725" dirty="0">
                <a:latin typeface="Arial"/>
                <a:cs typeface="Arial"/>
              </a:rPr>
              <a:t>Ahead on transfer students (up 48 transfer compared to this time last year)</a:t>
            </a:r>
          </a:p>
          <a:p>
            <a:pPr marL="857250" lvl="2" indent="-171450">
              <a:lnSpc>
                <a:spcPct val="120000"/>
              </a:lnSpc>
              <a:buSzPct val="100000"/>
            </a:pPr>
            <a:r>
              <a:rPr lang="en-US" sz="1725" dirty="0">
                <a:latin typeface="Arial"/>
                <a:cs typeface="Arial"/>
              </a:rPr>
              <a:t>Deposits about same; 940 on 13 March compared to 958 same date last year   </a:t>
            </a:r>
          </a:p>
          <a:p>
            <a:pPr marL="857250" lvl="2" indent="-171450">
              <a:lnSpc>
                <a:spcPct val="120000"/>
              </a:lnSpc>
              <a:buSzPct val="100000"/>
            </a:pPr>
            <a:r>
              <a:rPr lang="en-US" sz="1725" dirty="0">
                <a:latin typeface="Arial"/>
                <a:cs typeface="Arial"/>
              </a:rPr>
              <a:t>One “melt” (forfeit deposit, not attend) compared to 20 same time last year</a:t>
            </a:r>
            <a:endParaRPr sz="1725" dirty="0">
              <a:latin typeface="Arial"/>
              <a:cs typeface="Arial"/>
            </a:endParaRPr>
          </a:p>
          <a:p>
            <a:pPr marL="514350" lvl="1" indent="-171450">
              <a:lnSpc>
                <a:spcPct val="120000"/>
              </a:lnSpc>
              <a:buSzPct val="100000"/>
            </a:pPr>
            <a:r>
              <a:rPr lang="en" sz="2175" dirty="0">
                <a:latin typeface="Arial"/>
                <a:ea typeface="Arial"/>
                <a:cs typeface="Arial"/>
                <a:sym typeface="Arial"/>
              </a:rPr>
              <a:t>Tuition model change to tiers, designed as net zero change</a:t>
            </a:r>
            <a:endParaRPr sz="2175" dirty="0">
              <a:latin typeface="Arial"/>
              <a:ea typeface="Arial"/>
              <a:cs typeface="Arial"/>
            </a:endParaRPr>
          </a:p>
          <a:p>
            <a:pPr marL="514350" lvl="1" indent="-171450">
              <a:lnSpc>
                <a:spcPct val="120000"/>
              </a:lnSpc>
              <a:buSzPct val="100000"/>
            </a:pPr>
            <a:r>
              <a:rPr lang="en" sz="2175" dirty="0">
                <a:latin typeface="Arial"/>
                <a:ea typeface="Arial"/>
                <a:cs typeface="Arial"/>
                <a:sym typeface="Arial"/>
              </a:rPr>
              <a:t>But inflation may drive tuition increase</a:t>
            </a:r>
            <a:endParaRPr sz="2175" dirty="0">
              <a:latin typeface="Arial"/>
              <a:ea typeface="Arial"/>
              <a:cs typeface="Arial"/>
            </a:endParaRPr>
          </a:p>
        </p:txBody>
      </p:sp>
    </p:spTree>
    <p:extLst>
      <p:ext uri="{BB962C8B-B14F-4D97-AF65-F5344CB8AC3E}">
        <p14:creationId xmlns:p14="http://schemas.microsoft.com/office/powerpoint/2010/main" val="29564329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166" y="1"/>
            <a:ext cx="7886700" cy="994172"/>
          </a:xfrm>
        </p:spPr>
        <p:txBody>
          <a:bodyPr/>
          <a:lstStyle/>
          <a:p>
            <a:pPr algn="ctr"/>
            <a:r>
              <a:rPr lang="en-US" dirty="0">
                <a:solidFill>
                  <a:srgbClr val="00B050"/>
                </a:solidFill>
                <a:latin typeface="Orgon Slab Medium" panose="02000603000000020004"/>
              </a:rPr>
              <a:t>General Revenue Budget</a:t>
            </a:r>
          </a:p>
        </p:txBody>
      </p:sp>
      <p:graphicFrame>
        <p:nvGraphicFramePr>
          <p:cNvPr id="3" name="Table 2"/>
          <p:cNvGraphicFramePr>
            <a:graphicFrameLocks noGrp="1"/>
          </p:cNvGraphicFramePr>
          <p:nvPr/>
        </p:nvGraphicFramePr>
        <p:xfrm>
          <a:off x="112258" y="841932"/>
          <a:ext cx="6827224" cy="4036419"/>
        </p:xfrm>
        <a:graphic>
          <a:graphicData uri="http://schemas.openxmlformats.org/drawingml/2006/table">
            <a:tbl>
              <a:tblPr/>
              <a:tblGrid>
                <a:gridCol w="1806838">
                  <a:extLst>
                    <a:ext uri="{9D8B030D-6E8A-4147-A177-3AD203B41FA5}">
                      <a16:colId xmlns:a16="http://schemas.microsoft.com/office/drawing/2014/main" val="4009379142"/>
                    </a:ext>
                  </a:extLst>
                </a:gridCol>
                <a:gridCol w="1129179">
                  <a:extLst>
                    <a:ext uri="{9D8B030D-6E8A-4147-A177-3AD203B41FA5}">
                      <a16:colId xmlns:a16="http://schemas.microsoft.com/office/drawing/2014/main" val="2804276938"/>
                    </a:ext>
                  </a:extLst>
                </a:gridCol>
                <a:gridCol w="1218669">
                  <a:extLst>
                    <a:ext uri="{9D8B030D-6E8A-4147-A177-3AD203B41FA5}">
                      <a16:colId xmlns:a16="http://schemas.microsoft.com/office/drawing/2014/main" val="2477298164"/>
                    </a:ext>
                  </a:extLst>
                </a:gridCol>
                <a:gridCol w="1336269">
                  <a:extLst>
                    <a:ext uri="{9D8B030D-6E8A-4147-A177-3AD203B41FA5}">
                      <a16:colId xmlns:a16="http://schemas.microsoft.com/office/drawing/2014/main" val="4032256538"/>
                    </a:ext>
                  </a:extLst>
                </a:gridCol>
                <a:gridCol w="1336269">
                  <a:extLst>
                    <a:ext uri="{9D8B030D-6E8A-4147-A177-3AD203B41FA5}">
                      <a16:colId xmlns:a16="http://schemas.microsoft.com/office/drawing/2014/main" val="3314350945"/>
                    </a:ext>
                  </a:extLst>
                </a:gridCol>
              </a:tblGrid>
              <a:tr h="417195">
                <a:tc>
                  <a:txBody>
                    <a:bodyPr/>
                    <a:lstStyle/>
                    <a:p>
                      <a:pPr algn="l" fontAlgn="b"/>
                      <a:r>
                        <a:rPr lang="en-US" sz="2400" b="0" i="0" u="none" strike="noStrike" dirty="0">
                          <a:solidFill>
                            <a:srgbClr val="000000"/>
                          </a:solidFill>
                          <a:effectLst/>
                          <a:latin typeface="Calibri" panose="020F0502020204030204" pitchFamily="34" charset="0"/>
                        </a:rPr>
                        <a:t> </a:t>
                      </a:r>
                    </a:p>
                  </a:txBody>
                  <a:tcPr marL="5715" marR="5715" marT="5715" marB="0" anchor="b">
                    <a:lnL w="6350" cap="flat" cmpd="sng" algn="ctr">
                      <a:noFill/>
                      <a:prstDash val="solid"/>
                      <a:round/>
                      <a:headEnd type="none" w="med" len="med"/>
                      <a:tailEnd type="none" w="med" len="med"/>
                    </a:lnL>
                    <a:lnR>
                      <a:noFill/>
                    </a:lnR>
                    <a:lnT w="25400" cap="flat" cmpd="dbl"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400" b="1" i="0" u="none" strike="noStrike" dirty="0">
                          <a:solidFill>
                            <a:srgbClr val="000000"/>
                          </a:solidFill>
                          <a:effectLst/>
                          <a:latin typeface="Arial" panose="020B0604020202020204" pitchFamily="34" charset="0"/>
                        </a:rPr>
                        <a:t>FY 21</a:t>
                      </a:r>
                    </a:p>
                  </a:txBody>
                  <a:tcPr marL="5715" marR="5715" marT="5715" marB="0" anchor="b">
                    <a:lnL>
                      <a:noFill/>
                    </a:lnL>
                    <a:lnR w="6350" cap="flat" cmpd="sng" algn="ctr">
                      <a:no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1" i="0" u="none" strike="noStrike" dirty="0">
                          <a:solidFill>
                            <a:srgbClr val="000000"/>
                          </a:solidFill>
                          <a:effectLst/>
                          <a:latin typeface="Arial" panose="020B0604020202020204" pitchFamily="34" charset="0"/>
                        </a:rPr>
                        <a:t>FY 22</a:t>
                      </a:r>
                    </a:p>
                  </a:txBody>
                  <a:tcPr marL="5715" marR="5715" marT="571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1" i="0" u="none" strike="noStrike" dirty="0">
                          <a:solidFill>
                            <a:srgbClr val="000000"/>
                          </a:solidFill>
                          <a:effectLst/>
                          <a:latin typeface="Arial" panose="020B0604020202020204" pitchFamily="34" charset="0"/>
                        </a:rPr>
                        <a:t>FY 23 (budgeted)</a:t>
                      </a:r>
                    </a:p>
                  </a:txBody>
                  <a:tcPr marL="5715" marR="5715" marT="571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1" i="0" u="none" strike="noStrike" dirty="0">
                          <a:solidFill>
                            <a:srgbClr val="000000"/>
                          </a:solidFill>
                          <a:effectLst/>
                          <a:latin typeface="Arial" panose="020B0604020202020204" pitchFamily="34" charset="0"/>
                        </a:rPr>
                        <a:t>FY 24 </a:t>
                      </a:r>
                    </a:p>
                    <a:p>
                      <a:pPr algn="ctr" fontAlgn="b"/>
                      <a:r>
                        <a:rPr lang="en-US" sz="1400" b="1" i="0" u="none" strike="noStrike" dirty="0">
                          <a:solidFill>
                            <a:srgbClr val="000000"/>
                          </a:solidFill>
                          <a:effectLst/>
                          <a:latin typeface="Arial" panose="020B0604020202020204" pitchFamily="34" charset="0"/>
                        </a:rPr>
                        <a:t>(vague dream)</a:t>
                      </a:r>
                    </a:p>
                  </a:txBody>
                  <a:tcPr marL="5715" marR="5715" marT="571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86492807"/>
                  </a:ext>
                </a:extLst>
              </a:tr>
              <a:tr h="231369">
                <a:tc>
                  <a:txBody>
                    <a:bodyPr/>
                    <a:lstStyle/>
                    <a:p>
                      <a:pPr algn="l" fontAlgn="ctr"/>
                      <a:r>
                        <a:rPr lang="en-US" sz="1400" b="0" i="0" u="none" strike="noStrike" dirty="0">
                          <a:solidFill>
                            <a:srgbClr val="000000"/>
                          </a:solidFill>
                          <a:effectLst/>
                          <a:latin typeface="Arial" panose="020B0604020202020204" pitchFamily="34" charset="0"/>
                        </a:rPr>
                        <a:t>Tuition and Fees</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rgbClr val="000000"/>
                          </a:solidFill>
                          <a:effectLst/>
                          <a:latin typeface="Arial" panose="020B0604020202020204" pitchFamily="34" charset="0"/>
                        </a:rPr>
                        <a:t>$119,477,148</a:t>
                      </a:r>
                    </a:p>
                  </a:txBody>
                  <a:tcPr marL="5715" marR="5715" marT="5715"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rgbClr val="000000"/>
                          </a:solidFill>
                          <a:effectLst/>
                          <a:latin typeface="Arial" panose="020B0604020202020204" pitchFamily="34" charset="0"/>
                        </a:rPr>
                        <a:t>$119,255,572</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rgbClr val="000000"/>
                          </a:solidFill>
                          <a:effectLst/>
                          <a:latin typeface="Arial" panose="020B0604020202020204" pitchFamily="34" charset="0"/>
                        </a:rPr>
                        <a:t>$123,885,664</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rgbClr val="000000"/>
                          </a:solidFill>
                          <a:effectLst/>
                          <a:latin typeface="Arial" panose="020B0604020202020204" pitchFamily="34" charset="0"/>
                        </a:rPr>
                        <a:t>$123,529,412</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28548763"/>
                  </a:ext>
                </a:extLst>
              </a:tr>
              <a:tr h="270040">
                <a:tc>
                  <a:txBody>
                    <a:bodyPr/>
                    <a:lstStyle/>
                    <a:p>
                      <a:pPr algn="l" fontAlgn="ctr"/>
                      <a:r>
                        <a:rPr lang="en-US" sz="1400" b="0" i="0" u="none" strike="noStrike" dirty="0">
                          <a:solidFill>
                            <a:srgbClr val="000000"/>
                          </a:solidFill>
                          <a:effectLst/>
                          <a:latin typeface="Arial" panose="020B0604020202020204" pitchFamily="34" charset="0"/>
                        </a:rPr>
                        <a:t>Scholarship Allowance</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rgbClr val="000000"/>
                          </a:solidFill>
                          <a:effectLst/>
                          <a:latin typeface="Arial" panose="020B0604020202020204" pitchFamily="34" charset="0"/>
                        </a:rPr>
                        <a:t>(36,728,607)</a:t>
                      </a:r>
                    </a:p>
                  </a:txBody>
                  <a:tcPr marL="5715" marR="5715" marT="5715" marB="0" anchor="ctr">
                    <a:lnL>
                      <a:noFill/>
                    </a:lnL>
                    <a:lnR w="635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rgbClr val="000000"/>
                          </a:solidFill>
                          <a:effectLst/>
                          <a:latin typeface="Arial" panose="020B0604020202020204" pitchFamily="34" charset="0"/>
                        </a:rPr>
                        <a:t>(38,692,747)</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rgbClr val="000000"/>
                          </a:solidFill>
                          <a:effectLst/>
                          <a:latin typeface="Arial" panose="020B0604020202020204" pitchFamily="34" charset="0"/>
                        </a:rPr>
                        <a:t>(41,287,426)</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rgbClr val="000000"/>
                          </a:solidFill>
                          <a:effectLst/>
                          <a:latin typeface="Arial" panose="020B0604020202020204" pitchFamily="34" charset="0"/>
                        </a:rPr>
                        <a:t>(39,529,412)</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06122254"/>
                  </a:ext>
                </a:extLst>
              </a:tr>
              <a:tr h="231369">
                <a:tc>
                  <a:txBody>
                    <a:bodyPr/>
                    <a:lstStyle/>
                    <a:p>
                      <a:pPr algn="l" fontAlgn="ctr"/>
                      <a:r>
                        <a:rPr lang="en-US" sz="1100" b="0" i="0" u="none" strike="noStrike" dirty="0">
                          <a:solidFill>
                            <a:srgbClr val="FF0000"/>
                          </a:solidFill>
                          <a:effectLst/>
                          <a:latin typeface="Arial" panose="020B0604020202020204" pitchFamily="34" charset="0"/>
                        </a:rPr>
                        <a:t>Discount</a:t>
                      </a:r>
                    </a:p>
                  </a:txBody>
                  <a:tcPr marL="20574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100" b="0" i="0" u="none" strike="noStrike" dirty="0">
                          <a:solidFill>
                            <a:srgbClr val="FF0000"/>
                          </a:solidFill>
                          <a:effectLst/>
                          <a:latin typeface="Arial" panose="020B0604020202020204" pitchFamily="34" charset="0"/>
                        </a:rPr>
                        <a:t>31%</a:t>
                      </a:r>
                    </a:p>
                  </a:txBody>
                  <a:tcPr marL="5715" marR="5715" marT="5715" marB="0" anchor="ctr">
                    <a:lnL>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100" b="0" i="0" u="none" strike="noStrike" dirty="0">
                          <a:solidFill>
                            <a:srgbClr val="FF0000"/>
                          </a:solidFill>
                          <a:effectLst/>
                          <a:latin typeface="Arial" panose="020B0604020202020204" pitchFamily="34" charset="0"/>
                        </a:rPr>
                        <a:t>32%</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100" b="0" i="0" u="none" strike="noStrike" dirty="0">
                          <a:solidFill>
                            <a:srgbClr val="FF0000"/>
                          </a:solidFill>
                          <a:effectLst/>
                          <a:latin typeface="Arial" panose="020B0604020202020204" pitchFamily="34" charset="0"/>
                        </a:rPr>
                        <a:t>33%</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100" b="0" i="0" u="none" strike="noStrike" dirty="0">
                          <a:solidFill>
                            <a:srgbClr val="FF0000"/>
                          </a:solidFill>
                          <a:effectLst/>
                          <a:latin typeface="Arial" panose="020B0604020202020204" pitchFamily="34" charset="0"/>
                        </a:rPr>
                        <a:t>32%</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88924745"/>
                  </a:ext>
                </a:extLst>
              </a:tr>
              <a:tr h="231369">
                <a:tc>
                  <a:txBody>
                    <a:bodyPr/>
                    <a:lstStyle/>
                    <a:p>
                      <a:pPr algn="l" fontAlgn="ctr"/>
                      <a:r>
                        <a:rPr lang="en-US" sz="1400" b="1" i="0" u="none" strike="noStrike" dirty="0">
                          <a:solidFill>
                            <a:srgbClr val="000000"/>
                          </a:solidFill>
                          <a:effectLst/>
                          <a:latin typeface="Arial" panose="020B0604020202020204" pitchFamily="34" charset="0"/>
                        </a:rPr>
                        <a:t>Net Tuition &amp; Fees</a:t>
                      </a:r>
                    </a:p>
                  </a:txBody>
                  <a:tcPr marL="20574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rgbClr val="000000"/>
                          </a:solidFill>
                          <a:effectLst/>
                          <a:latin typeface="Arial" panose="020B0604020202020204" pitchFamily="34" charset="0"/>
                        </a:rPr>
                        <a:t>$83,748,541</a:t>
                      </a:r>
                    </a:p>
                  </a:txBody>
                  <a:tcPr marL="5715" marR="5715" marT="5715"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rgbClr val="000000"/>
                          </a:solidFill>
                          <a:effectLst/>
                          <a:latin typeface="Arial" panose="020B0604020202020204" pitchFamily="34" charset="0"/>
                        </a:rPr>
                        <a:t>80,562,825</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rgbClr val="000000"/>
                          </a:solidFill>
                          <a:effectLst/>
                          <a:latin typeface="Arial" panose="020B0604020202020204" pitchFamily="34" charset="0"/>
                        </a:rPr>
                        <a:t>82,598,238</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rgbClr val="000000"/>
                          </a:solidFill>
                          <a:effectLst/>
                          <a:latin typeface="Arial" panose="020B0604020202020204" pitchFamily="34" charset="0"/>
                        </a:rPr>
                        <a:t>84,000,000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36854031"/>
                  </a:ext>
                </a:extLst>
              </a:tr>
              <a:tr h="231369">
                <a:tc>
                  <a:txBody>
                    <a:bodyPr/>
                    <a:lstStyle/>
                    <a:p>
                      <a:pPr algn="l" fontAlgn="ctr"/>
                      <a:r>
                        <a:rPr lang="en-US" sz="1400" b="0" i="0" u="none" strike="noStrike" dirty="0">
                          <a:solidFill>
                            <a:srgbClr val="000000"/>
                          </a:solidFill>
                          <a:effectLst/>
                          <a:latin typeface="Arial" panose="020B0604020202020204" pitchFamily="34" charset="0"/>
                        </a:rPr>
                        <a:t>State Appropriation</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rgbClr val="000000"/>
                          </a:solidFill>
                          <a:effectLst/>
                          <a:latin typeface="Arial" panose="020B0604020202020204" pitchFamily="34" charset="0"/>
                        </a:rPr>
                        <a:t>45,690,941</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rgbClr val="000000"/>
                          </a:solidFill>
                          <a:effectLst/>
                          <a:latin typeface="Arial" panose="020B0604020202020204" pitchFamily="34" charset="0"/>
                        </a:rPr>
                        <a:t>53,026,096</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rgbClr val="000000"/>
                          </a:solidFill>
                          <a:effectLst/>
                          <a:latin typeface="Arial" panose="020B0604020202020204" pitchFamily="34" charset="0"/>
                        </a:rPr>
                        <a:t>55,942,347</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rgbClr val="000000"/>
                          </a:solidFill>
                          <a:effectLst/>
                          <a:latin typeface="Arial" panose="020B0604020202020204" pitchFamily="34" charset="0"/>
                        </a:rPr>
                        <a:t>59,858,861</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07012801"/>
                  </a:ext>
                </a:extLst>
              </a:tr>
              <a:tr h="231369">
                <a:tc>
                  <a:txBody>
                    <a:bodyPr/>
                    <a:lstStyle/>
                    <a:p>
                      <a:pPr algn="l" fontAlgn="ctr"/>
                      <a:r>
                        <a:rPr lang="en-US" sz="1400" b="0" i="0" u="none" strike="noStrike" dirty="0">
                          <a:solidFill>
                            <a:srgbClr val="000000"/>
                          </a:solidFill>
                          <a:effectLst/>
                          <a:latin typeface="Arial" panose="020B0604020202020204" pitchFamily="34" charset="0"/>
                        </a:rPr>
                        <a:t>Gift Revenues</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chemeClr val="tx1"/>
                          </a:solidFill>
                          <a:effectLst/>
                          <a:latin typeface="Arial" panose="020B0604020202020204" pitchFamily="34" charset="0"/>
                        </a:rPr>
                        <a:t>493,109</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chemeClr val="tx1"/>
                          </a:solidFill>
                          <a:effectLst/>
                          <a:latin typeface="Arial" panose="020B0604020202020204" pitchFamily="34" charset="0"/>
                        </a:rPr>
                        <a:t>441,381</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chemeClr val="tx1"/>
                          </a:solidFill>
                          <a:effectLst/>
                          <a:latin typeface="Arial" panose="020B0604020202020204" pitchFamily="34" charset="0"/>
                        </a:rPr>
                        <a:t>347,500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chemeClr val="tx1"/>
                          </a:solidFill>
                          <a:effectLst/>
                          <a:latin typeface="Arial" panose="020B0604020202020204" pitchFamily="34" charset="0"/>
                        </a:rPr>
                        <a:t>350,000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02008158"/>
                  </a:ext>
                </a:extLst>
              </a:tr>
              <a:tr h="231369">
                <a:tc>
                  <a:txBody>
                    <a:bodyPr/>
                    <a:lstStyle/>
                    <a:p>
                      <a:pPr algn="l" fontAlgn="ctr"/>
                      <a:r>
                        <a:rPr lang="en-US" sz="1400" b="0" i="0" u="none" strike="noStrike" dirty="0">
                          <a:solidFill>
                            <a:srgbClr val="000000"/>
                          </a:solidFill>
                          <a:effectLst/>
                          <a:latin typeface="Arial" panose="020B0604020202020204" pitchFamily="34" charset="0"/>
                        </a:rPr>
                        <a:t>Recovery of F &amp; A</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chemeClr val="tx1"/>
                          </a:solidFill>
                          <a:effectLst/>
                          <a:latin typeface="Arial" panose="020B0604020202020204" pitchFamily="34" charset="0"/>
                        </a:rPr>
                        <a:t>6,496,349</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chemeClr val="tx1"/>
                          </a:solidFill>
                          <a:effectLst/>
                          <a:latin typeface="Arial" panose="020B0604020202020204" pitchFamily="34" charset="0"/>
                        </a:rPr>
                        <a:t>7,611,796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chemeClr val="tx1"/>
                          </a:solidFill>
                          <a:effectLst/>
                          <a:latin typeface="Arial" panose="020B0604020202020204" pitchFamily="34" charset="0"/>
                        </a:rPr>
                        <a:t>7,290,000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chemeClr val="tx1"/>
                          </a:solidFill>
                          <a:effectLst/>
                          <a:latin typeface="Arial" panose="020B0604020202020204" pitchFamily="34" charset="0"/>
                        </a:rPr>
                        <a:t>8,000,000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2922868"/>
                  </a:ext>
                </a:extLst>
              </a:tr>
              <a:tr h="455727">
                <a:tc>
                  <a:txBody>
                    <a:bodyPr/>
                    <a:lstStyle/>
                    <a:p>
                      <a:pPr algn="l" fontAlgn="ctr"/>
                      <a:r>
                        <a:rPr lang="en-US" sz="1400" b="0" i="0" u="none" strike="noStrike" dirty="0">
                          <a:solidFill>
                            <a:srgbClr val="000000"/>
                          </a:solidFill>
                          <a:effectLst/>
                          <a:latin typeface="Arial" panose="020B0604020202020204" pitchFamily="34" charset="0"/>
                        </a:rPr>
                        <a:t>Endowment &amp; Investment Income</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chemeClr val="tx1"/>
                          </a:solidFill>
                          <a:effectLst/>
                          <a:latin typeface="Arial" panose="020B0604020202020204" pitchFamily="34" charset="0"/>
                        </a:rPr>
                        <a:t>1,891,705</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chemeClr val="tx1"/>
                          </a:solidFill>
                          <a:effectLst/>
                          <a:latin typeface="Arial" panose="020B0604020202020204" pitchFamily="34" charset="0"/>
                        </a:rPr>
                        <a:t>3,399,798</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chemeClr val="tx1"/>
                          </a:solidFill>
                          <a:effectLst/>
                          <a:latin typeface="Arial" panose="020B0604020202020204" pitchFamily="34" charset="0"/>
                        </a:rPr>
                        <a:t>3,391,902</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chemeClr val="tx1"/>
                          </a:solidFill>
                          <a:effectLst/>
                          <a:latin typeface="Arial" panose="020B0604020202020204" pitchFamily="34" charset="0"/>
                        </a:rPr>
                        <a:t>3,391,902</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52568567"/>
                  </a:ext>
                </a:extLst>
              </a:tr>
              <a:tr h="417195">
                <a:tc>
                  <a:txBody>
                    <a:bodyPr/>
                    <a:lstStyle/>
                    <a:p>
                      <a:pPr algn="l" fontAlgn="ctr"/>
                      <a:r>
                        <a:rPr lang="en-US" sz="1400" b="0" i="0" u="none" strike="noStrike" dirty="0">
                          <a:solidFill>
                            <a:srgbClr val="000000"/>
                          </a:solidFill>
                          <a:effectLst/>
                          <a:latin typeface="Arial" panose="020B0604020202020204" pitchFamily="34" charset="0"/>
                        </a:rPr>
                        <a:t>Sales &amp; Services Income</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chemeClr val="tx1"/>
                          </a:solidFill>
                          <a:effectLst/>
                          <a:latin typeface="Arial" panose="020B0604020202020204" pitchFamily="34" charset="0"/>
                        </a:rPr>
                        <a:t>709,380</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chemeClr val="tx1"/>
                          </a:solidFill>
                          <a:effectLst/>
                          <a:latin typeface="Arial" panose="020B0604020202020204" pitchFamily="34" charset="0"/>
                        </a:rPr>
                        <a:t>1,125,303</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chemeClr val="tx1"/>
                          </a:solidFill>
                          <a:effectLst/>
                          <a:latin typeface="Arial" panose="020B0604020202020204" pitchFamily="34" charset="0"/>
                        </a:rPr>
                        <a:t>999,930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chemeClr val="tx1"/>
                          </a:solidFill>
                          <a:effectLst/>
                          <a:latin typeface="Arial" panose="020B0604020202020204" pitchFamily="34" charset="0"/>
                        </a:rPr>
                        <a:t>1,000,000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89134952"/>
                  </a:ext>
                </a:extLst>
              </a:tr>
              <a:tr h="231369">
                <a:tc>
                  <a:txBody>
                    <a:bodyPr/>
                    <a:lstStyle/>
                    <a:p>
                      <a:pPr algn="l" fontAlgn="ctr"/>
                      <a:r>
                        <a:rPr lang="en-US" sz="1400" b="0" i="0" u="none" strike="noStrike" dirty="0">
                          <a:solidFill>
                            <a:srgbClr val="000000"/>
                          </a:solidFill>
                          <a:effectLst/>
                          <a:latin typeface="Arial" panose="020B0604020202020204" pitchFamily="34" charset="0"/>
                        </a:rPr>
                        <a:t>Other Incomes</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chemeClr val="tx1"/>
                          </a:solidFill>
                          <a:effectLst/>
                          <a:latin typeface="Arial" panose="020B0604020202020204" pitchFamily="34" charset="0"/>
                        </a:rPr>
                        <a:t>2,209,518</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chemeClr val="tx1"/>
                          </a:solidFill>
                          <a:effectLst/>
                          <a:latin typeface="Arial" panose="020B0604020202020204" pitchFamily="34" charset="0"/>
                        </a:rPr>
                        <a:t>2,841,403</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chemeClr val="tx1"/>
                          </a:solidFill>
                          <a:effectLst/>
                          <a:latin typeface="Arial" panose="020B0604020202020204" pitchFamily="34" charset="0"/>
                        </a:rPr>
                        <a:t>2,067,024</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chemeClr val="tx1"/>
                          </a:solidFill>
                          <a:effectLst/>
                          <a:latin typeface="Arial" panose="020B0604020202020204" pitchFamily="34" charset="0"/>
                        </a:rPr>
                        <a:t>2,000,000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403346629"/>
                  </a:ext>
                </a:extLst>
              </a:tr>
              <a:tr h="231369">
                <a:tc>
                  <a:txBody>
                    <a:bodyPr/>
                    <a:lstStyle/>
                    <a:p>
                      <a:pPr algn="l" fontAlgn="ctr"/>
                      <a:r>
                        <a:rPr lang="en-US" sz="1400" b="0" i="0" u="none" strike="noStrike" dirty="0">
                          <a:solidFill>
                            <a:srgbClr val="000000"/>
                          </a:solidFill>
                          <a:effectLst/>
                          <a:latin typeface="Arial" panose="020B0604020202020204" pitchFamily="34" charset="0"/>
                        </a:rPr>
                        <a:t>Revenue Contingency</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1400" b="0" i="0" u="none" strike="noStrike" dirty="0">
                        <a:solidFill>
                          <a:schemeClr val="tx1"/>
                        </a:solidFill>
                        <a:effectLst/>
                        <a:latin typeface="Arial" panose="020B0604020202020204" pitchFamily="34" charset="0"/>
                      </a:endParaRPr>
                    </a:p>
                  </a:txBody>
                  <a:tcPr marL="5715" marR="5715" marT="5715" marB="0" anchor="ctr">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chemeClr val="tx1"/>
                          </a:solidFill>
                          <a:effectLst/>
                          <a:latin typeface="Arial" panose="020B0604020202020204" pitchFamily="34" charset="0"/>
                        </a:rPr>
                        <a:t>-</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chemeClr val="tx1"/>
                          </a:solidFill>
                          <a:effectLst/>
                          <a:latin typeface="Arial" panose="020B0604020202020204" pitchFamily="34" charset="0"/>
                        </a:rPr>
                        <a:t>-</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chemeClr val="tx1"/>
                          </a:solidFill>
                          <a:effectLst/>
                          <a:latin typeface="Arial" panose="020B0604020202020204" pitchFamily="34" charset="0"/>
                        </a:rPr>
                        <a:t>-</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0679291"/>
                  </a:ext>
                </a:extLst>
              </a:tr>
              <a:tr h="231369">
                <a:tc>
                  <a:txBody>
                    <a:bodyPr/>
                    <a:lstStyle/>
                    <a:p>
                      <a:pPr algn="l" fontAlgn="ctr"/>
                      <a:r>
                        <a:rPr lang="en-US" sz="1400" b="1" i="0" u="none" strike="noStrike" dirty="0">
                          <a:solidFill>
                            <a:srgbClr val="000000"/>
                          </a:solidFill>
                          <a:effectLst/>
                          <a:latin typeface="Arial" panose="020B0604020202020204" pitchFamily="34" charset="0"/>
                        </a:rPr>
                        <a:t>Total Revenues</a:t>
                      </a: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rgbClr val="000000"/>
                          </a:solidFill>
                          <a:effectLst/>
                          <a:latin typeface="Arial" panose="020B0604020202020204" pitchFamily="34" charset="0"/>
                        </a:rPr>
                        <a:t>$140,239,544</a:t>
                      </a:r>
                    </a:p>
                  </a:txBody>
                  <a:tcPr marL="5715" marR="5715" marT="5715"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rgbClr val="000000"/>
                          </a:solidFill>
                          <a:effectLst/>
                          <a:latin typeface="Arial" panose="020B0604020202020204" pitchFamily="34" charset="0"/>
                        </a:rPr>
                        <a:t>$149,008,602</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rgbClr val="000000"/>
                          </a:solidFill>
                          <a:effectLst/>
                          <a:latin typeface="Arial" panose="020B0604020202020204" pitchFamily="34" charset="0"/>
                        </a:rPr>
                        <a:t>$152,636,941</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rgbClr val="000000"/>
                          </a:solidFill>
                          <a:effectLst/>
                          <a:latin typeface="Arial" panose="020B0604020202020204" pitchFamily="34" charset="0"/>
                        </a:rPr>
                        <a:t>$158,600,763</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98708060"/>
                  </a:ext>
                </a:extLst>
              </a:tr>
            </a:tbl>
          </a:graphicData>
        </a:graphic>
      </p:graphicFrame>
      <p:sp>
        <p:nvSpPr>
          <p:cNvPr id="4" name="TextBox 3">
            <a:extLst>
              <a:ext uri="{FF2B5EF4-FFF2-40B4-BE49-F238E27FC236}">
                <a16:creationId xmlns:a16="http://schemas.microsoft.com/office/drawing/2014/main" id="{66E9061B-7143-C170-AB8F-25D123826A78}"/>
              </a:ext>
            </a:extLst>
          </p:cNvPr>
          <p:cNvSpPr txBox="1"/>
          <p:nvPr/>
        </p:nvSpPr>
        <p:spPr>
          <a:xfrm>
            <a:off x="6939481" y="1232351"/>
            <a:ext cx="2829317" cy="276999"/>
          </a:xfrm>
          <a:prstGeom prst="rect">
            <a:avLst/>
          </a:prstGeom>
          <a:noFill/>
        </p:spPr>
        <p:txBody>
          <a:bodyPr wrap="square" rtlCol="0">
            <a:spAutoFit/>
          </a:bodyPr>
          <a:lstStyle/>
          <a:p>
            <a:pPr defTabSz="685800"/>
            <a:r>
              <a:rPr lang="en-US" sz="1200" dirty="0">
                <a:solidFill>
                  <a:srgbClr val="FF0000"/>
                </a:solidFill>
                <a:latin typeface="Arial" panose="020B0604020202020204" pitchFamily="34" charset="0"/>
                <a:cs typeface="Arial" panose="020B0604020202020204" pitchFamily="34" charset="0"/>
              </a:rPr>
              <a:t>Enrollment: -58 UG, +40 grad</a:t>
            </a:r>
          </a:p>
        </p:txBody>
      </p:sp>
      <p:sp>
        <p:nvSpPr>
          <p:cNvPr id="10" name="TextBox 9">
            <a:extLst>
              <a:ext uri="{FF2B5EF4-FFF2-40B4-BE49-F238E27FC236}">
                <a16:creationId xmlns:a16="http://schemas.microsoft.com/office/drawing/2014/main" id="{2E4E44BB-01DA-0069-692D-7660D7B89EA3}"/>
              </a:ext>
            </a:extLst>
          </p:cNvPr>
          <p:cNvSpPr txBox="1"/>
          <p:nvPr/>
        </p:nvSpPr>
        <p:spPr>
          <a:xfrm>
            <a:off x="7090651" y="3691859"/>
            <a:ext cx="1941092" cy="461665"/>
          </a:xfrm>
          <a:prstGeom prst="rect">
            <a:avLst/>
          </a:prstGeom>
          <a:noFill/>
        </p:spPr>
        <p:txBody>
          <a:bodyPr wrap="square" rtlCol="0">
            <a:spAutoFit/>
          </a:bodyPr>
          <a:lstStyle/>
          <a:p>
            <a:pPr defTabSz="685800"/>
            <a:r>
              <a:rPr lang="en-US" sz="1200" dirty="0">
                <a:solidFill>
                  <a:srgbClr val="FF0000"/>
                </a:solidFill>
                <a:latin typeface="Arial" panose="020B0604020202020204" pitchFamily="34" charset="0"/>
                <a:cs typeface="Arial" panose="020B0604020202020204" pitchFamily="34" charset="0"/>
              </a:rPr>
              <a:t>Blank = covers $1 MM tuition shortfall</a:t>
            </a:r>
          </a:p>
        </p:txBody>
      </p:sp>
      <p:cxnSp>
        <p:nvCxnSpPr>
          <p:cNvPr id="6" name="Straight Arrow Connector 5">
            <a:extLst>
              <a:ext uri="{FF2B5EF4-FFF2-40B4-BE49-F238E27FC236}">
                <a16:creationId xmlns:a16="http://schemas.microsoft.com/office/drawing/2014/main" id="{87A44E35-E2C5-7D14-A9F8-0C1B35AFD3D7}"/>
              </a:ext>
            </a:extLst>
          </p:cNvPr>
          <p:cNvCxnSpPr>
            <a:stCxn id="10" idx="1"/>
          </p:cNvCxnSpPr>
          <p:nvPr/>
        </p:nvCxnSpPr>
        <p:spPr>
          <a:xfrm flipH="1">
            <a:off x="6939482" y="3922692"/>
            <a:ext cx="151169" cy="1480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22F388C-E8E1-0B1E-617C-6EA141F7AE56}"/>
              </a:ext>
            </a:extLst>
          </p:cNvPr>
          <p:cNvSpPr txBox="1"/>
          <p:nvPr/>
        </p:nvSpPr>
        <p:spPr>
          <a:xfrm>
            <a:off x="6939481" y="4586497"/>
            <a:ext cx="2471750" cy="276999"/>
          </a:xfrm>
          <a:prstGeom prst="rect">
            <a:avLst/>
          </a:prstGeom>
          <a:noFill/>
        </p:spPr>
        <p:txBody>
          <a:bodyPr wrap="square" rtlCol="0">
            <a:spAutoFit/>
          </a:bodyPr>
          <a:lstStyle/>
          <a:p>
            <a:pPr defTabSz="685800"/>
            <a:r>
              <a:rPr lang="en-US" sz="1200" dirty="0">
                <a:solidFill>
                  <a:srgbClr val="FF0000"/>
                </a:solidFill>
                <a:latin typeface="Arial" panose="020B0604020202020204" pitchFamily="34" charset="0"/>
                <a:cs typeface="Arial" panose="020B0604020202020204" pitchFamily="34" charset="0"/>
              </a:rPr>
              <a:t>+6 million w/o tuition increase</a:t>
            </a:r>
          </a:p>
        </p:txBody>
      </p:sp>
      <p:sp>
        <p:nvSpPr>
          <p:cNvPr id="5" name="TextBox 4">
            <a:extLst>
              <a:ext uri="{FF2B5EF4-FFF2-40B4-BE49-F238E27FC236}">
                <a16:creationId xmlns:a16="http://schemas.microsoft.com/office/drawing/2014/main" id="{724ECD82-B060-FF4C-6FD1-9162514914ED}"/>
              </a:ext>
            </a:extLst>
          </p:cNvPr>
          <p:cNvSpPr txBox="1"/>
          <p:nvPr/>
        </p:nvSpPr>
        <p:spPr>
          <a:xfrm>
            <a:off x="6939481" y="2198746"/>
            <a:ext cx="1941092" cy="276999"/>
          </a:xfrm>
          <a:prstGeom prst="rect">
            <a:avLst/>
          </a:prstGeom>
          <a:noFill/>
        </p:spPr>
        <p:txBody>
          <a:bodyPr wrap="square" rtlCol="0">
            <a:spAutoFit/>
          </a:bodyPr>
          <a:lstStyle/>
          <a:p>
            <a:pPr defTabSz="685800"/>
            <a:r>
              <a:rPr lang="en-US" sz="1200" dirty="0">
                <a:solidFill>
                  <a:srgbClr val="FF0000"/>
                </a:solidFill>
                <a:latin typeface="Arial" panose="020B0604020202020204" pitchFamily="34" charset="0"/>
                <a:cs typeface="Arial" panose="020B0604020202020204" pitchFamily="34" charset="0"/>
              </a:rPr>
              <a:t>7% increase</a:t>
            </a:r>
          </a:p>
        </p:txBody>
      </p:sp>
      <p:sp>
        <p:nvSpPr>
          <p:cNvPr id="8" name="TextBox 7">
            <a:extLst>
              <a:ext uri="{FF2B5EF4-FFF2-40B4-BE49-F238E27FC236}">
                <a16:creationId xmlns:a16="http://schemas.microsoft.com/office/drawing/2014/main" id="{D4C4B306-13AB-E8AD-64D3-6B7DD435DA02}"/>
              </a:ext>
            </a:extLst>
          </p:cNvPr>
          <p:cNvSpPr txBox="1"/>
          <p:nvPr/>
        </p:nvSpPr>
        <p:spPr>
          <a:xfrm>
            <a:off x="6939481" y="1479640"/>
            <a:ext cx="2204519" cy="276999"/>
          </a:xfrm>
          <a:prstGeom prst="rect">
            <a:avLst/>
          </a:prstGeom>
          <a:noFill/>
        </p:spPr>
        <p:txBody>
          <a:bodyPr wrap="square" rtlCol="0">
            <a:spAutoFit/>
          </a:bodyPr>
          <a:lstStyle/>
          <a:p>
            <a:pPr defTabSz="685800"/>
            <a:r>
              <a:rPr lang="en-US" sz="1200" dirty="0">
                <a:solidFill>
                  <a:srgbClr val="FF0000"/>
                </a:solidFill>
                <a:latin typeface="Arial" panose="020B0604020202020204" pitchFamily="34" charset="0"/>
                <a:cs typeface="Arial" panose="020B0604020202020204" pitchFamily="34" charset="0"/>
              </a:rPr>
              <a:t>I hope discount rate declining</a:t>
            </a:r>
          </a:p>
        </p:txBody>
      </p:sp>
    </p:spTree>
    <p:extLst>
      <p:ext uri="{BB962C8B-B14F-4D97-AF65-F5344CB8AC3E}">
        <p14:creationId xmlns:p14="http://schemas.microsoft.com/office/powerpoint/2010/main" val="2160450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6"/>
          <p:cNvSpPr txBox="1">
            <a:spLocks noGrp="1"/>
          </p:cNvSpPr>
          <p:nvPr>
            <p:ph type="body" idx="1"/>
          </p:nvPr>
        </p:nvSpPr>
        <p:spPr>
          <a:xfrm>
            <a:off x="510791" y="2282219"/>
            <a:ext cx="8197114" cy="2005343"/>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3600"/>
              <a:buNone/>
            </a:pPr>
            <a:r>
              <a:rPr lang="en-US" sz="2700"/>
              <a:t>III.	President’s Report</a:t>
            </a:r>
            <a:endParaRPr/>
          </a:p>
          <a:p>
            <a:pPr marL="0" lvl="0" indent="0" algn="l" rtl="0">
              <a:lnSpc>
                <a:spcPct val="100000"/>
              </a:lnSpc>
              <a:spcBef>
                <a:spcPts val="540"/>
              </a:spcBef>
              <a:spcAft>
                <a:spcPts val="0"/>
              </a:spcAft>
              <a:buClr>
                <a:srgbClr val="003B49"/>
              </a:buClr>
              <a:buSzPts val="3600"/>
              <a:buNone/>
            </a:pPr>
            <a:r>
              <a:rPr lang="en-US" sz="2700" b="1">
                <a:solidFill>
                  <a:srgbClr val="003B49"/>
                </a:solidFill>
              </a:rPr>
              <a:t>	</a:t>
            </a:r>
            <a:r>
              <a:rPr lang="en-US" sz="2700">
                <a:solidFill>
                  <a:srgbClr val="003B49"/>
                </a:solidFill>
              </a:rPr>
              <a:t>K. Sheppard</a:t>
            </a:r>
            <a:endParaRPr/>
          </a:p>
        </p:txBody>
      </p:sp>
      <p:sp>
        <p:nvSpPr>
          <p:cNvPr id="240" name="Google Shape;240;p6"/>
          <p:cNvSpPr txBox="1">
            <a:spLocks noGrp="1"/>
          </p:cNvSpPr>
          <p:nvPr>
            <p:ph type="body" idx="2"/>
          </p:nvPr>
        </p:nvSpPr>
        <p:spPr>
          <a:xfrm>
            <a:off x="510790" y="1342503"/>
            <a:ext cx="8184662" cy="743999"/>
          </a:xfrm>
          <a:prstGeom prst="rect">
            <a:avLst/>
          </a:prstGeom>
          <a:noFill/>
          <a:ln>
            <a:noFill/>
          </a:ln>
        </p:spPr>
        <p:txBody>
          <a:bodyPr spcFirstLastPara="1" wrap="square" lIns="68550" tIns="34275" rIns="68550" bIns="34275" anchor="t" anchorCtr="0">
            <a:noAutofit/>
          </a:bodyPr>
          <a:lstStyle/>
          <a:p>
            <a:pPr marL="0" lvl="0" indent="0" algn="l" rtl="0">
              <a:lnSpc>
                <a:spcPct val="90000"/>
              </a:lnSpc>
              <a:spcBef>
                <a:spcPts val="0"/>
              </a:spcBef>
              <a:spcAft>
                <a:spcPts val="0"/>
              </a:spcAft>
              <a:buSzPts val="3600"/>
              <a:buNone/>
            </a:pPr>
            <a:r>
              <a:rPr lang="en-US" sz="2700"/>
              <a:t>Agenda</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D783C-B3B8-0DDB-81A1-1D4ABFEEDD0A}"/>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B59E6C33-0639-F056-5A15-91877147424A}"/>
              </a:ext>
            </a:extLst>
          </p:cNvPr>
          <p:cNvPicPr>
            <a:picLocks noChangeAspect="1"/>
          </p:cNvPicPr>
          <p:nvPr/>
        </p:nvPicPr>
        <p:blipFill>
          <a:blip r:embed="rId2"/>
          <a:stretch>
            <a:fillRect/>
          </a:stretch>
        </p:blipFill>
        <p:spPr>
          <a:xfrm>
            <a:off x="70499" y="211349"/>
            <a:ext cx="8680045" cy="4975840"/>
          </a:xfrm>
          <a:prstGeom prst="rect">
            <a:avLst/>
          </a:prstGeom>
        </p:spPr>
      </p:pic>
      <p:sp>
        <p:nvSpPr>
          <p:cNvPr id="5" name="TextBox 4">
            <a:extLst>
              <a:ext uri="{FF2B5EF4-FFF2-40B4-BE49-F238E27FC236}">
                <a16:creationId xmlns:a16="http://schemas.microsoft.com/office/drawing/2014/main" id="{4C479499-AB48-3782-739D-326EE28E4023}"/>
              </a:ext>
            </a:extLst>
          </p:cNvPr>
          <p:cNvSpPr txBox="1"/>
          <p:nvPr/>
        </p:nvSpPr>
        <p:spPr>
          <a:xfrm>
            <a:off x="5183066" y="94008"/>
            <a:ext cx="2988834" cy="715581"/>
          </a:xfrm>
          <a:prstGeom prst="rect">
            <a:avLst/>
          </a:prstGeom>
          <a:solidFill>
            <a:schemeClr val="accent5"/>
          </a:solidFill>
        </p:spPr>
        <p:txBody>
          <a:bodyPr wrap="square">
            <a:spAutoFit/>
          </a:bodyPr>
          <a:lstStyle/>
          <a:p>
            <a:pPr defTabSz="685800"/>
            <a:r>
              <a:rPr lang="en-US" sz="1350" dirty="0">
                <a:solidFill>
                  <a:srgbClr val="FFFFFF"/>
                </a:solidFill>
              </a:rPr>
              <a:t>In order to meet the budget, it is needed to improve the yield from the current -1.88% deposited to +6%</a:t>
            </a:r>
          </a:p>
        </p:txBody>
      </p:sp>
      <p:cxnSp>
        <p:nvCxnSpPr>
          <p:cNvPr id="7" name="Straight Arrow Connector 6">
            <a:extLst>
              <a:ext uri="{FF2B5EF4-FFF2-40B4-BE49-F238E27FC236}">
                <a16:creationId xmlns:a16="http://schemas.microsoft.com/office/drawing/2014/main" id="{9615D61F-7713-9AC2-F197-785FA925A550}"/>
              </a:ext>
            </a:extLst>
          </p:cNvPr>
          <p:cNvCxnSpPr>
            <a:cxnSpLocks/>
          </p:cNvCxnSpPr>
          <p:nvPr/>
        </p:nvCxnSpPr>
        <p:spPr>
          <a:xfrm flipH="1">
            <a:off x="5090747" y="786506"/>
            <a:ext cx="369277" cy="54400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8E58436-15A1-0DD1-7CF5-2A1D3A07D7EA}"/>
              </a:ext>
            </a:extLst>
          </p:cNvPr>
          <p:cNvCxnSpPr>
            <a:cxnSpLocks/>
          </p:cNvCxnSpPr>
          <p:nvPr/>
        </p:nvCxnSpPr>
        <p:spPr>
          <a:xfrm>
            <a:off x="4264347" y="1048939"/>
            <a:ext cx="364883" cy="166883"/>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A41F312-8B6C-70A9-7D29-81A318EF303D}"/>
              </a:ext>
            </a:extLst>
          </p:cNvPr>
          <p:cNvCxnSpPr>
            <a:cxnSpLocks/>
          </p:cNvCxnSpPr>
          <p:nvPr/>
        </p:nvCxnSpPr>
        <p:spPr>
          <a:xfrm>
            <a:off x="4264347" y="1198106"/>
            <a:ext cx="433062" cy="202317"/>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60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513CFD1F-ECCC-39B9-CD49-D3963BDD1BDB}"/>
              </a:ext>
            </a:extLst>
          </p:cNvPr>
          <p:cNvPicPr>
            <a:picLocks noChangeAspect="1"/>
          </p:cNvPicPr>
          <p:nvPr/>
        </p:nvPicPr>
        <p:blipFill>
          <a:blip r:embed="rId2"/>
          <a:stretch>
            <a:fillRect/>
          </a:stretch>
        </p:blipFill>
        <p:spPr>
          <a:xfrm>
            <a:off x="142875" y="558403"/>
            <a:ext cx="8642480" cy="4026694"/>
          </a:xfrm>
          <a:prstGeom prst="rect">
            <a:avLst/>
          </a:prstGeom>
        </p:spPr>
      </p:pic>
      <p:pic>
        <p:nvPicPr>
          <p:cNvPr id="4" name="Picture 3" descr="Table&#10;&#10;Description automatically generated">
            <a:extLst>
              <a:ext uri="{FF2B5EF4-FFF2-40B4-BE49-F238E27FC236}">
                <a16:creationId xmlns:a16="http://schemas.microsoft.com/office/drawing/2014/main" id="{5E4BF432-5734-0815-2D04-B47E7B0E8BCD}"/>
              </a:ext>
            </a:extLst>
          </p:cNvPr>
          <p:cNvPicPr>
            <a:picLocks noChangeAspect="1"/>
          </p:cNvPicPr>
          <p:nvPr/>
        </p:nvPicPr>
        <p:blipFill>
          <a:blip r:embed="rId3"/>
          <a:stretch>
            <a:fillRect/>
          </a:stretch>
        </p:blipFill>
        <p:spPr>
          <a:xfrm>
            <a:off x="1307306" y="2920953"/>
            <a:ext cx="4807744" cy="2143966"/>
          </a:xfrm>
          <a:prstGeom prst="rect">
            <a:avLst/>
          </a:prstGeom>
        </p:spPr>
      </p:pic>
      <p:sp>
        <p:nvSpPr>
          <p:cNvPr id="2" name="Title 1">
            <a:extLst>
              <a:ext uri="{FF2B5EF4-FFF2-40B4-BE49-F238E27FC236}">
                <a16:creationId xmlns:a16="http://schemas.microsoft.com/office/drawing/2014/main" id="{D1A18B5D-E5CC-9ABF-0012-0865C36B2D72}"/>
              </a:ext>
            </a:extLst>
          </p:cNvPr>
          <p:cNvSpPr>
            <a:spLocks noGrp="1"/>
          </p:cNvSpPr>
          <p:nvPr>
            <p:ph type="title"/>
          </p:nvPr>
        </p:nvSpPr>
        <p:spPr>
          <a:xfrm>
            <a:off x="628650" y="78581"/>
            <a:ext cx="7886700" cy="569119"/>
          </a:xfrm>
        </p:spPr>
        <p:txBody>
          <a:bodyPr/>
          <a:lstStyle/>
          <a:p>
            <a:pPr algn="ctr">
              <a:buClr>
                <a:srgbClr val="00B050"/>
              </a:buClr>
              <a:buSzPts val="4400"/>
            </a:pPr>
            <a:r>
              <a:rPr lang="en-US" sz="3000" dirty="0">
                <a:solidFill>
                  <a:srgbClr val="00B050"/>
                </a:solidFill>
                <a:latin typeface="Orgon Slab Medium" panose="02000603000000020004" pitchFamily="50" charset="0"/>
                <a:cs typeface="Arial"/>
              </a:rPr>
              <a:t>Tiered Tuition Model</a:t>
            </a:r>
          </a:p>
        </p:txBody>
      </p:sp>
    </p:spTree>
    <p:extLst>
      <p:ext uri="{BB962C8B-B14F-4D97-AF65-F5344CB8AC3E}">
        <p14:creationId xmlns:p14="http://schemas.microsoft.com/office/powerpoint/2010/main" val="15658251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5727-7C5C-1E43-5577-6CADD0FB6692}"/>
              </a:ext>
            </a:extLst>
          </p:cNvPr>
          <p:cNvSpPr>
            <a:spLocks noGrp="1"/>
          </p:cNvSpPr>
          <p:nvPr>
            <p:ph type="title"/>
          </p:nvPr>
        </p:nvSpPr>
        <p:spPr>
          <a:xfrm>
            <a:off x="628650" y="13692"/>
            <a:ext cx="7886700" cy="994172"/>
          </a:xfrm>
        </p:spPr>
        <p:txBody>
          <a:bodyPr>
            <a:normAutofit/>
          </a:bodyPr>
          <a:lstStyle/>
          <a:p>
            <a:pPr algn="ctr"/>
            <a:r>
              <a:rPr lang="en-US" sz="3000" dirty="0">
                <a:solidFill>
                  <a:srgbClr val="00B050"/>
                </a:solidFill>
                <a:latin typeface="Orgon Slab Medium" panose="02000603000000020004" pitchFamily="50" charset="0"/>
                <a:cs typeface="Arial"/>
              </a:rPr>
              <a:t>Graduate Tuition</a:t>
            </a:r>
          </a:p>
        </p:txBody>
      </p:sp>
      <p:sp>
        <p:nvSpPr>
          <p:cNvPr id="3" name="Text Placeholder 2">
            <a:extLst>
              <a:ext uri="{FF2B5EF4-FFF2-40B4-BE49-F238E27FC236}">
                <a16:creationId xmlns:a16="http://schemas.microsoft.com/office/drawing/2014/main" id="{D33235AC-6D50-B5F2-DAFC-3498E40C814E}"/>
              </a:ext>
            </a:extLst>
          </p:cNvPr>
          <p:cNvSpPr>
            <a:spLocks noGrp="1"/>
          </p:cNvSpPr>
          <p:nvPr>
            <p:ph type="body" idx="1"/>
          </p:nvPr>
        </p:nvSpPr>
        <p:spPr>
          <a:xfrm>
            <a:off x="628650" y="825521"/>
            <a:ext cx="7886700" cy="3263504"/>
          </a:xfrm>
        </p:spPr>
        <p:txBody>
          <a:bodyPr/>
          <a:lstStyle/>
          <a:p>
            <a:pPr>
              <a:buFont typeface="Courier New" panose="02070309020205020404" pitchFamily="49" charset="0"/>
              <a:buChar char="o"/>
            </a:pPr>
            <a:r>
              <a:rPr lang="en-US" sz="1800" dirty="0">
                <a:latin typeface="Arial"/>
                <a:cs typeface="Arial"/>
              </a:rPr>
              <a:t>Program tiers will align with current course fees; no plateau</a:t>
            </a:r>
          </a:p>
          <a:p>
            <a:pPr>
              <a:buFont typeface="Courier New" panose="02070309020205020404" pitchFamily="49" charset="0"/>
              <a:buChar char="o"/>
            </a:pPr>
            <a:r>
              <a:rPr lang="en-US" sz="1800" dirty="0">
                <a:latin typeface="Arial"/>
                <a:cs typeface="Arial"/>
              </a:rPr>
              <a:t>Considering a third grad student rate: non-resident domestic, lower than international student rate; drop prices, increase sales</a:t>
            </a:r>
          </a:p>
          <a:p>
            <a:pPr lvl="1">
              <a:buFont typeface="Courier New" panose="02070309020205020404" pitchFamily="49" charset="0"/>
              <a:buChar char="o"/>
            </a:pPr>
            <a:r>
              <a:rPr lang="en-US" sz="1500" dirty="0">
                <a:latin typeface="Arial"/>
                <a:cs typeface="Arial"/>
              </a:rPr>
              <a:t>Small number of current students, estimate plus six students to reach break-even</a:t>
            </a:r>
          </a:p>
          <a:p>
            <a:endParaRPr lang="en-US" dirty="0"/>
          </a:p>
        </p:txBody>
      </p:sp>
    </p:spTree>
    <p:extLst>
      <p:ext uri="{BB962C8B-B14F-4D97-AF65-F5344CB8AC3E}">
        <p14:creationId xmlns:p14="http://schemas.microsoft.com/office/powerpoint/2010/main" val="41216221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5C37C-7F3A-0E9C-2322-254D7870C46A}"/>
              </a:ext>
            </a:extLst>
          </p:cNvPr>
          <p:cNvSpPr>
            <a:spLocks noGrp="1"/>
          </p:cNvSpPr>
          <p:nvPr>
            <p:ph type="title"/>
          </p:nvPr>
        </p:nvSpPr>
        <p:spPr>
          <a:xfrm>
            <a:off x="628650" y="273844"/>
            <a:ext cx="7886700" cy="661988"/>
          </a:xfrm>
        </p:spPr>
        <p:txBody>
          <a:bodyPr/>
          <a:lstStyle/>
          <a:p>
            <a:pPr algn="ctr"/>
            <a:r>
              <a:rPr lang="en-US" sz="3000" dirty="0">
                <a:solidFill>
                  <a:srgbClr val="00B050"/>
                </a:solidFill>
                <a:latin typeface="Orgon Slab Medium" panose="02000603000000020004" pitchFamily="50" charset="0"/>
                <a:cs typeface="Arial"/>
              </a:rPr>
              <a:t>Tiered Tuition -  Summer Term </a:t>
            </a:r>
            <a:r>
              <a:rPr lang="en-US" sz="3000" u="sng" dirty="0">
                <a:solidFill>
                  <a:srgbClr val="00B050"/>
                </a:solidFill>
                <a:latin typeface="Orgon Slab Medium" panose="02000603000000020004" pitchFamily="50" charset="0"/>
                <a:cs typeface="Arial"/>
              </a:rPr>
              <a:t>2024</a:t>
            </a:r>
          </a:p>
        </p:txBody>
      </p:sp>
      <p:sp>
        <p:nvSpPr>
          <p:cNvPr id="3" name="Text Placeholder 2">
            <a:extLst>
              <a:ext uri="{FF2B5EF4-FFF2-40B4-BE49-F238E27FC236}">
                <a16:creationId xmlns:a16="http://schemas.microsoft.com/office/drawing/2014/main" id="{2C369407-E798-ED3B-8EF9-050808B9133A}"/>
              </a:ext>
            </a:extLst>
          </p:cNvPr>
          <p:cNvSpPr>
            <a:spLocks noGrp="1"/>
          </p:cNvSpPr>
          <p:nvPr>
            <p:ph type="body" idx="1"/>
          </p:nvPr>
        </p:nvSpPr>
        <p:spPr>
          <a:xfrm>
            <a:off x="426308" y="864394"/>
            <a:ext cx="8390238" cy="3768329"/>
          </a:xfrm>
        </p:spPr>
        <p:txBody>
          <a:bodyPr>
            <a:normAutofit/>
          </a:bodyPr>
          <a:lstStyle/>
          <a:p>
            <a:pPr marL="171450" indent="-171450">
              <a:lnSpc>
                <a:spcPct val="100000"/>
              </a:lnSpc>
              <a:buSzPct val="100000"/>
            </a:pPr>
            <a:r>
              <a:rPr lang="en-US" sz="1800" dirty="0">
                <a:latin typeface="Arial"/>
                <a:cs typeface="Arial"/>
              </a:rPr>
              <a:t>CFO suggests discounted summer rates and new asynchronous courses, drop prices = increase sales</a:t>
            </a:r>
          </a:p>
          <a:p>
            <a:pPr marL="171450" indent="-171450">
              <a:lnSpc>
                <a:spcPct val="100000"/>
              </a:lnSpc>
              <a:buSzPct val="100000"/>
            </a:pPr>
            <a:r>
              <a:rPr lang="en-US" sz="1800" dirty="0">
                <a:latin typeface="Arial"/>
                <a:cs typeface="Arial"/>
              </a:rPr>
              <a:t>No changes proposed to pay model for faculty teaching summer classes </a:t>
            </a:r>
          </a:p>
          <a:p>
            <a:pPr marL="171450" indent="-171450">
              <a:lnSpc>
                <a:spcPct val="100000"/>
              </a:lnSpc>
              <a:buSzPct val="100000"/>
            </a:pPr>
            <a:r>
              <a:rPr lang="en-US" sz="1800" dirty="0">
                <a:latin typeface="Arial"/>
                <a:cs typeface="Arial"/>
              </a:rPr>
              <a:t>Student tuition rate to be determined by admission status.  </a:t>
            </a:r>
          </a:p>
          <a:p>
            <a:pPr marL="514350" lvl="1" indent="-171450">
              <a:lnSpc>
                <a:spcPct val="100000"/>
              </a:lnSpc>
              <a:buSzPct val="100000"/>
            </a:pPr>
            <a:r>
              <a:rPr lang="en-US" sz="1500" dirty="0">
                <a:latin typeface="Arial"/>
                <a:cs typeface="Arial"/>
              </a:rPr>
              <a:t>Tiered tuition model to apply to summer classes</a:t>
            </a:r>
          </a:p>
          <a:p>
            <a:pPr marL="514350" lvl="1" indent="-171450">
              <a:lnSpc>
                <a:spcPct val="100000"/>
              </a:lnSpc>
              <a:buSzPct val="100000"/>
            </a:pPr>
            <a:r>
              <a:rPr lang="en-US" sz="1500" dirty="0">
                <a:latin typeface="Arial"/>
                <a:cs typeface="Arial"/>
              </a:rPr>
              <a:t>If on-campus student, on-campus tuition rate for summer classes regardless of class mode </a:t>
            </a:r>
          </a:p>
          <a:p>
            <a:pPr marL="514350" lvl="1" indent="-171450">
              <a:lnSpc>
                <a:spcPct val="100000"/>
              </a:lnSpc>
              <a:buSzPct val="100000"/>
            </a:pPr>
            <a:r>
              <a:rPr lang="en-US" sz="1500" dirty="0">
                <a:latin typeface="Arial"/>
                <a:cs typeface="Arial"/>
              </a:rPr>
              <a:t>If distance, distance rate for summer classes regardless of class offering mode. </a:t>
            </a:r>
          </a:p>
        </p:txBody>
      </p:sp>
    </p:spTree>
    <p:extLst>
      <p:ext uri="{BB962C8B-B14F-4D97-AF65-F5344CB8AC3E}">
        <p14:creationId xmlns:p14="http://schemas.microsoft.com/office/powerpoint/2010/main" val="27200269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81926" y="1231839"/>
          <a:ext cx="6229933" cy="3526207"/>
        </p:xfrm>
        <a:graphic>
          <a:graphicData uri="http://schemas.openxmlformats.org/drawingml/2006/table">
            <a:tbl>
              <a:tblPr/>
              <a:tblGrid>
                <a:gridCol w="1856510">
                  <a:extLst>
                    <a:ext uri="{9D8B030D-6E8A-4147-A177-3AD203B41FA5}">
                      <a16:colId xmlns:a16="http://schemas.microsoft.com/office/drawing/2014/main" val="1736340799"/>
                    </a:ext>
                  </a:extLst>
                </a:gridCol>
                <a:gridCol w="1032442">
                  <a:extLst>
                    <a:ext uri="{9D8B030D-6E8A-4147-A177-3AD203B41FA5}">
                      <a16:colId xmlns:a16="http://schemas.microsoft.com/office/drawing/2014/main" val="4185575723"/>
                    </a:ext>
                  </a:extLst>
                </a:gridCol>
                <a:gridCol w="1103229">
                  <a:extLst>
                    <a:ext uri="{9D8B030D-6E8A-4147-A177-3AD203B41FA5}">
                      <a16:colId xmlns:a16="http://schemas.microsoft.com/office/drawing/2014/main" val="2102563724"/>
                    </a:ext>
                  </a:extLst>
                </a:gridCol>
                <a:gridCol w="1118876">
                  <a:extLst>
                    <a:ext uri="{9D8B030D-6E8A-4147-A177-3AD203B41FA5}">
                      <a16:colId xmlns:a16="http://schemas.microsoft.com/office/drawing/2014/main" val="2476285391"/>
                    </a:ext>
                  </a:extLst>
                </a:gridCol>
                <a:gridCol w="1118876">
                  <a:extLst>
                    <a:ext uri="{9D8B030D-6E8A-4147-A177-3AD203B41FA5}">
                      <a16:colId xmlns:a16="http://schemas.microsoft.com/office/drawing/2014/main" val="594912939"/>
                    </a:ext>
                  </a:extLst>
                </a:gridCol>
              </a:tblGrid>
              <a:tr h="371475">
                <a:tc>
                  <a:txBody>
                    <a:bodyPr/>
                    <a:lstStyle/>
                    <a:p>
                      <a:pPr algn="l" fontAlgn="ctr"/>
                      <a:r>
                        <a:rPr lang="en-US" sz="1200" b="1" i="0" u="none" strike="noStrike" dirty="0">
                          <a:solidFill>
                            <a:srgbClr val="000000"/>
                          </a:solidFill>
                          <a:effectLst/>
                          <a:latin typeface="Arial" panose="020B0604020202020204" pitchFamily="34" charset="0"/>
                        </a:rPr>
                        <a:t>Transfers</a:t>
                      </a: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a:solidFill>
                            <a:srgbClr val="000000"/>
                          </a:solidFill>
                          <a:effectLst/>
                          <a:latin typeface="Arial" panose="020B0604020202020204" pitchFamily="34" charset="0"/>
                        </a:rPr>
                        <a:t>FY 21</a:t>
                      </a:r>
                    </a:p>
                  </a:txBody>
                  <a:tcPr marL="5715" marR="5715" marT="5715" marB="0" anchor="b">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a:solidFill>
                            <a:srgbClr val="000000"/>
                          </a:solidFill>
                          <a:effectLst/>
                          <a:latin typeface="Arial" panose="020B0604020202020204" pitchFamily="34" charset="0"/>
                        </a:rPr>
                        <a:t>FY 22 </a:t>
                      </a:r>
                    </a:p>
                    <a:p>
                      <a:pPr algn="ctr" fontAlgn="b"/>
                      <a:r>
                        <a:rPr lang="en-US" sz="1200" b="1" i="0" u="none" strike="noStrike" dirty="0">
                          <a:solidFill>
                            <a:srgbClr val="000000"/>
                          </a:solidFill>
                          <a:effectLst/>
                          <a:latin typeface="Arial" panose="020B0604020202020204" pitchFamily="34" charset="0"/>
                        </a:rPr>
                        <a:t>(actual*)</a:t>
                      </a:r>
                    </a:p>
                  </a:txBody>
                  <a:tcPr marL="5715" marR="5715" marT="571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a:solidFill>
                            <a:srgbClr val="000000"/>
                          </a:solidFill>
                          <a:effectLst/>
                          <a:latin typeface="Arial" panose="020B0604020202020204" pitchFamily="34" charset="0"/>
                        </a:rPr>
                        <a:t>FY 23 </a:t>
                      </a:r>
                    </a:p>
                    <a:p>
                      <a:pPr algn="ctr" fontAlgn="b"/>
                      <a:r>
                        <a:rPr lang="en-US" sz="1200" b="1" i="0" u="none" strike="noStrike" dirty="0">
                          <a:solidFill>
                            <a:srgbClr val="000000"/>
                          </a:solidFill>
                          <a:effectLst/>
                          <a:latin typeface="Arial" panose="020B0604020202020204" pitchFamily="34" charset="0"/>
                        </a:rPr>
                        <a:t>(budgeted)</a:t>
                      </a:r>
                    </a:p>
                  </a:txBody>
                  <a:tcPr marL="5715" marR="5715" marT="571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a:solidFill>
                            <a:srgbClr val="000000"/>
                          </a:solidFill>
                          <a:effectLst/>
                          <a:latin typeface="Arial" panose="020B0604020202020204" pitchFamily="34" charset="0"/>
                        </a:rPr>
                        <a:t>FY 24 </a:t>
                      </a:r>
                    </a:p>
                    <a:p>
                      <a:pPr algn="ctr" fontAlgn="b"/>
                      <a:r>
                        <a:rPr lang="en-US" sz="1200" b="1" i="0" u="none" strike="noStrike" dirty="0">
                          <a:solidFill>
                            <a:srgbClr val="000000"/>
                          </a:solidFill>
                          <a:effectLst/>
                          <a:latin typeface="Arial" panose="020B0604020202020204" pitchFamily="34" charset="0"/>
                        </a:rPr>
                        <a:t>(hallucinated)</a:t>
                      </a:r>
                    </a:p>
                  </a:txBody>
                  <a:tcPr marL="5715" marR="5715" marT="571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3767837"/>
                  </a:ext>
                </a:extLst>
              </a:tr>
              <a:tr h="215858">
                <a:tc>
                  <a:txBody>
                    <a:bodyPr/>
                    <a:lstStyle/>
                    <a:p>
                      <a:pPr algn="l" fontAlgn="ctr"/>
                      <a:r>
                        <a:rPr lang="en-US" sz="1200" b="0" i="0" u="none" strike="noStrike" dirty="0">
                          <a:solidFill>
                            <a:srgbClr val="000000"/>
                          </a:solidFill>
                          <a:effectLst/>
                          <a:latin typeface="Arial" panose="020B0604020202020204" pitchFamily="34" charset="0"/>
                        </a:rPr>
                        <a:t>Internal</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cs typeface="Arial" panose="020B0604020202020204" pitchFamily="34" charset="0"/>
                        </a:rPr>
                        <a:t>$1,988,391</a:t>
                      </a:r>
                    </a:p>
                  </a:txBody>
                  <a:tcPr marL="5715" marR="5715" marT="5715"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($1,097,298)</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$1,470,667</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$1,470,667</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09858093"/>
                  </a:ext>
                </a:extLst>
              </a:tr>
              <a:tr h="215858">
                <a:tc>
                  <a:txBody>
                    <a:bodyPr/>
                    <a:lstStyle/>
                    <a:p>
                      <a:pPr algn="l" fontAlgn="ctr"/>
                      <a:r>
                        <a:rPr lang="en-US" sz="1200" b="0" i="0" u="none" strike="noStrike" dirty="0">
                          <a:solidFill>
                            <a:srgbClr val="000000"/>
                          </a:solidFill>
                          <a:effectLst/>
                          <a:latin typeface="Arial" panose="020B0604020202020204" pitchFamily="34" charset="0"/>
                        </a:rPr>
                        <a:t>Mandatory Transfers</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cs typeface="Arial" panose="020B0604020202020204" pitchFamily="34" charset="0"/>
                        </a:rPr>
                        <a:t>(3,483,219)</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(3,285,882)</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(3,376,171)</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(3,376,171)</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11077104"/>
                  </a:ext>
                </a:extLst>
              </a:tr>
              <a:tr h="215858">
                <a:tc>
                  <a:txBody>
                    <a:bodyPr/>
                    <a:lstStyle/>
                    <a:p>
                      <a:pPr algn="l" fontAlgn="ctr"/>
                      <a:r>
                        <a:rPr lang="en-US" sz="1200" b="0" i="0" u="none" strike="noStrike">
                          <a:solidFill>
                            <a:srgbClr val="000000"/>
                          </a:solidFill>
                          <a:effectLst/>
                          <a:latin typeface="Arial" panose="020B0604020202020204" pitchFamily="34" charset="0"/>
                        </a:rPr>
                        <a:t>NonMandatory Transfers</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cs typeface="Arial" panose="020B0604020202020204" pitchFamily="34" charset="0"/>
                        </a:rPr>
                        <a:t>(7,114,077)</a:t>
                      </a:r>
                    </a:p>
                  </a:txBody>
                  <a:tcPr marL="5715" marR="5715" marT="5715" marB="0" anchor="ctr">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(4,445,964)</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(3,850,000)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(3,850,000)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4154535"/>
                  </a:ext>
                </a:extLst>
              </a:tr>
              <a:tr h="215858">
                <a:tc>
                  <a:txBody>
                    <a:bodyPr/>
                    <a:lstStyle/>
                    <a:p>
                      <a:pPr algn="l" fontAlgn="ctr"/>
                      <a:r>
                        <a:rPr lang="en-US" sz="1200" b="1" i="0" u="none" strike="noStrike">
                          <a:solidFill>
                            <a:srgbClr val="000000"/>
                          </a:solidFill>
                          <a:effectLst/>
                          <a:latin typeface="Arial" panose="020B0604020202020204" pitchFamily="34" charset="0"/>
                        </a:rPr>
                        <a:t>Total Transfers</a:t>
                      </a: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cs typeface="Arial" panose="020B0604020202020204" pitchFamily="34" charset="0"/>
                        </a:rPr>
                        <a:t>($8,630,105)</a:t>
                      </a:r>
                    </a:p>
                  </a:txBody>
                  <a:tcPr marL="5715" marR="5715" marT="5715"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($8,829,144)</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($5,755,504)</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($5,755,504)</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01756874"/>
                  </a:ext>
                </a:extLst>
              </a:tr>
              <a:tr h="407448">
                <a:tc>
                  <a:txBody>
                    <a:bodyPr/>
                    <a:lstStyle/>
                    <a:p>
                      <a:pPr algn="l" fontAlgn="ctr"/>
                      <a:r>
                        <a:rPr lang="en-US" sz="2100" b="0" i="0" u="none" strike="noStrike">
                          <a:solidFill>
                            <a:srgbClr val="000000"/>
                          </a:solidFill>
                          <a:effectLst/>
                          <a:latin typeface="Calibri" panose="020F0502020204030204" pitchFamily="34" charset="0"/>
                        </a:rPr>
                        <a:t> </a:t>
                      </a: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2100" b="0" i="0" u="none" strike="noStrike" dirty="0">
                          <a:solidFill>
                            <a:srgbClr val="000000"/>
                          </a:solidFill>
                          <a:effectLst/>
                          <a:latin typeface="Calibri" panose="020F0502020204030204" pitchFamily="34" charset="0"/>
                        </a:rPr>
                        <a:t> </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cs typeface="Arial" panose="020B0604020202020204" pitchFamily="34" charset="0"/>
                        </a:rPr>
                        <a:t>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2100" b="0" i="0" u="none" strike="noStrike" dirty="0">
                        <a:solidFill>
                          <a:schemeClr val="tx1"/>
                        </a:solidFill>
                        <a:effectLst/>
                        <a:latin typeface="Calibri" panose="020F050202020403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2100" b="0" i="0" u="none" strike="noStrike" dirty="0">
                        <a:solidFill>
                          <a:schemeClr val="tx1"/>
                        </a:solidFill>
                        <a:effectLst/>
                        <a:latin typeface="Calibri" panose="020F050202020403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71148196"/>
                  </a:ext>
                </a:extLst>
              </a:tr>
              <a:tr h="372846">
                <a:tc>
                  <a:txBody>
                    <a:bodyPr/>
                    <a:lstStyle/>
                    <a:p>
                      <a:pPr algn="l" fontAlgn="ctr"/>
                      <a:r>
                        <a:rPr lang="en-US" sz="1200" b="1" i="0" u="none" strike="noStrike" dirty="0">
                          <a:solidFill>
                            <a:srgbClr val="000000"/>
                          </a:solidFill>
                          <a:effectLst/>
                          <a:latin typeface="Arial" panose="020B0604020202020204" pitchFamily="34" charset="0"/>
                        </a:rPr>
                        <a:t>Expenditures</a:t>
                      </a: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2100" b="0" i="0" u="none" strike="noStrike" dirty="0">
                          <a:solidFill>
                            <a:srgbClr val="000000"/>
                          </a:solidFill>
                          <a:effectLst/>
                          <a:latin typeface="Calibri" panose="020F0502020204030204" pitchFamily="34" charset="0"/>
                        </a:rPr>
                        <a:t> </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cs typeface="Arial" panose="020B0604020202020204" pitchFamily="34" charset="0"/>
                        </a:rPr>
                        <a:t>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2100" b="0" i="0" u="none" strike="noStrike" dirty="0">
                        <a:solidFill>
                          <a:schemeClr val="tx1"/>
                        </a:solidFill>
                        <a:effectLst/>
                        <a:latin typeface="Calibri" panose="020F050202020403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2100" b="0" i="0" u="none" strike="noStrike" dirty="0">
                        <a:solidFill>
                          <a:schemeClr val="tx1"/>
                        </a:solidFill>
                        <a:effectLst/>
                        <a:latin typeface="Calibri" panose="020F050202020403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41333799"/>
                  </a:ext>
                </a:extLst>
              </a:tr>
              <a:tr h="215858">
                <a:tc>
                  <a:txBody>
                    <a:bodyPr/>
                    <a:lstStyle/>
                    <a:p>
                      <a:pPr algn="l" fontAlgn="ctr"/>
                      <a:r>
                        <a:rPr lang="en-US" sz="1200" b="0" i="0" u="none" strike="noStrike" dirty="0">
                          <a:solidFill>
                            <a:srgbClr val="000000"/>
                          </a:solidFill>
                          <a:effectLst/>
                          <a:latin typeface="Arial" panose="020B0604020202020204" pitchFamily="34" charset="0"/>
                        </a:rPr>
                        <a:t>Salaries &amp; Wages</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cs typeface="Arial" panose="020B0604020202020204" pitchFamily="34" charset="0"/>
                        </a:rPr>
                        <a:t>$75,195,068</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$72,970,747</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$80,441,613</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$82,854,861</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97659946"/>
                  </a:ext>
                </a:extLst>
              </a:tr>
              <a:tr h="215858">
                <a:tc>
                  <a:txBody>
                    <a:bodyPr/>
                    <a:lstStyle/>
                    <a:p>
                      <a:pPr algn="l" fontAlgn="ctr"/>
                      <a:r>
                        <a:rPr lang="en-US" sz="1200" b="0" i="0" u="none" strike="noStrike" dirty="0">
                          <a:solidFill>
                            <a:srgbClr val="000000"/>
                          </a:solidFill>
                          <a:effectLst/>
                          <a:latin typeface="Arial" panose="020B0604020202020204" pitchFamily="34" charset="0"/>
                        </a:rPr>
                        <a:t>Benefit Expense</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cs typeface="Arial" panose="020B0604020202020204" pitchFamily="34" charset="0"/>
                        </a:rPr>
                        <a:t>24,209,899 </a:t>
                      </a:r>
                    </a:p>
                  </a:txBody>
                  <a:tcPr marL="5715" marR="5715" marT="5715" marB="0" anchor="ctr">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23,542,539</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27,358,459</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28,179,212</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18502229"/>
                  </a:ext>
                </a:extLst>
              </a:tr>
              <a:tr h="215858">
                <a:tc>
                  <a:txBody>
                    <a:bodyPr/>
                    <a:lstStyle/>
                    <a:p>
                      <a:pPr algn="l" fontAlgn="ctr"/>
                      <a:r>
                        <a:rPr lang="en-US" sz="1200" b="1" i="0" u="none" strike="noStrike">
                          <a:solidFill>
                            <a:srgbClr val="000000"/>
                          </a:solidFill>
                          <a:effectLst/>
                          <a:latin typeface="Arial" panose="020B0604020202020204" pitchFamily="34" charset="0"/>
                        </a:rPr>
                        <a:t>Compensation</a:t>
                      </a:r>
                    </a:p>
                  </a:txBody>
                  <a:tcPr marL="13716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cs typeface="Arial" panose="020B0604020202020204" pitchFamily="34" charset="0"/>
                        </a:rPr>
                        <a:t>$99,404,966</a:t>
                      </a:r>
                    </a:p>
                  </a:txBody>
                  <a:tcPr marL="5715" marR="5715" marT="5715"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$96,513,286</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$107,800,003</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$111,034,074</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31970566"/>
                  </a:ext>
                </a:extLst>
              </a:tr>
              <a:tr h="215858">
                <a:tc>
                  <a:txBody>
                    <a:bodyPr/>
                    <a:lstStyle/>
                    <a:p>
                      <a:pPr algn="l" fontAlgn="ctr"/>
                      <a:r>
                        <a:rPr lang="en-US" sz="1200" b="0" i="0" u="none" strike="noStrike" dirty="0">
                          <a:solidFill>
                            <a:srgbClr val="000000"/>
                          </a:solidFill>
                          <a:effectLst/>
                          <a:latin typeface="Arial" panose="020B0604020202020204" pitchFamily="34" charset="0"/>
                        </a:rPr>
                        <a:t>Other Expenses</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cs typeface="Arial" panose="020B0604020202020204" pitchFamily="34" charset="0"/>
                        </a:rPr>
                        <a:t>32,471,617 </a:t>
                      </a:r>
                    </a:p>
                  </a:txBody>
                  <a:tcPr marL="5715" marR="5715" marT="5715" marB="0" anchor="ctr">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35,350,345</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39,049,616</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41,847,363</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52148634"/>
                  </a:ext>
                </a:extLst>
              </a:tr>
              <a:tr h="215858">
                <a:tc>
                  <a:txBody>
                    <a:bodyPr/>
                    <a:lstStyle/>
                    <a:p>
                      <a:pPr algn="l" fontAlgn="ctr"/>
                      <a:r>
                        <a:rPr lang="en-US" sz="1200" b="1" i="0" u="none" strike="noStrike" dirty="0">
                          <a:solidFill>
                            <a:srgbClr val="000000"/>
                          </a:solidFill>
                          <a:effectLst/>
                          <a:latin typeface="Arial" panose="020B0604020202020204" pitchFamily="34" charset="0"/>
                        </a:rPr>
                        <a:t>Total Expenditures</a:t>
                      </a: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cs typeface="Arial" panose="020B0604020202020204" pitchFamily="34" charset="0"/>
                        </a:rPr>
                        <a:t>$131,876,584</a:t>
                      </a:r>
                    </a:p>
                  </a:txBody>
                  <a:tcPr marL="5715" marR="5715" marT="5715"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$131,863,631</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$146,849,689</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$152,881,437</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16401513"/>
                  </a:ext>
                </a:extLst>
              </a:tr>
              <a:tr h="215858">
                <a:tc>
                  <a:txBody>
                    <a:bodyPr/>
                    <a:lstStyle/>
                    <a:p>
                      <a:pPr algn="l" fontAlgn="ctr"/>
                      <a:endParaRPr lang="en-US" sz="1200" b="1"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80105055"/>
                  </a:ext>
                </a:extLst>
              </a:tr>
              <a:tr h="215858">
                <a:tc>
                  <a:txBody>
                    <a:bodyPr/>
                    <a:lstStyle/>
                    <a:p>
                      <a:pPr algn="l" fontAlgn="ctr"/>
                      <a:endParaRPr lang="en-US" sz="1200" b="1"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Increase</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$14,986,058</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$6,031,748</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22472894"/>
                  </a:ext>
                </a:extLst>
              </a:tr>
            </a:tbl>
          </a:graphicData>
        </a:graphic>
      </p:graphicFrame>
      <p:sp>
        <p:nvSpPr>
          <p:cNvPr id="2" name="Title 1"/>
          <p:cNvSpPr>
            <a:spLocks noGrp="1"/>
          </p:cNvSpPr>
          <p:nvPr>
            <p:ph type="title"/>
          </p:nvPr>
        </p:nvSpPr>
        <p:spPr>
          <a:xfrm>
            <a:off x="628650" y="57031"/>
            <a:ext cx="7886700" cy="994172"/>
          </a:xfrm>
        </p:spPr>
        <p:txBody>
          <a:bodyPr>
            <a:normAutofit fontScale="90000"/>
          </a:bodyPr>
          <a:lstStyle/>
          <a:p>
            <a:pPr algn="ctr"/>
            <a:r>
              <a:rPr lang="en-US" dirty="0">
                <a:solidFill>
                  <a:srgbClr val="00B050"/>
                </a:solidFill>
                <a:latin typeface="Orgon Slab Medium" panose="02000603000000020004"/>
              </a:rPr>
              <a:t>General Revenue Budget: costs</a:t>
            </a:r>
          </a:p>
        </p:txBody>
      </p:sp>
      <p:sp>
        <p:nvSpPr>
          <p:cNvPr id="26" name="TextBox 25">
            <a:extLst>
              <a:ext uri="{FF2B5EF4-FFF2-40B4-BE49-F238E27FC236}">
                <a16:creationId xmlns:a16="http://schemas.microsoft.com/office/drawing/2014/main" id="{518F4643-89BC-4A2D-BA1B-DEC3183F550D}"/>
              </a:ext>
            </a:extLst>
          </p:cNvPr>
          <p:cNvSpPr txBox="1"/>
          <p:nvPr/>
        </p:nvSpPr>
        <p:spPr>
          <a:xfrm>
            <a:off x="6514907" y="3851583"/>
            <a:ext cx="2224557" cy="900246"/>
          </a:xfrm>
          <a:prstGeom prst="rect">
            <a:avLst/>
          </a:prstGeom>
          <a:noFill/>
        </p:spPr>
        <p:txBody>
          <a:bodyPr wrap="square" rtlCol="0">
            <a:spAutoFit/>
          </a:bodyPr>
          <a:lstStyle/>
          <a:p>
            <a:pPr defTabSz="685800"/>
            <a:r>
              <a:rPr lang="en-US" sz="1050" u="sng" dirty="0">
                <a:solidFill>
                  <a:srgbClr val="FF0000"/>
                </a:solidFill>
              </a:rPr>
              <a:t>Guessed increases:</a:t>
            </a:r>
          </a:p>
          <a:p>
            <a:pPr defTabSz="685800"/>
            <a:r>
              <a:rPr lang="en-US" sz="1050" dirty="0">
                <a:solidFill>
                  <a:srgbClr val="FF0000"/>
                </a:solidFill>
              </a:rPr>
              <a:t>Maintenance 	  +500k</a:t>
            </a:r>
          </a:p>
          <a:p>
            <a:pPr defTabSz="685800"/>
            <a:r>
              <a:rPr lang="en-US" sz="1050" dirty="0">
                <a:solidFill>
                  <a:srgbClr val="FF0000"/>
                </a:solidFill>
              </a:rPr>
              <a:t>Utilities		  +500k</a:t>
            </a:r>
          </a:p>
          <a:p>
            <a:pPr defTabSz="685800"/>
            <a:r>
              <a:rPr lang="en-US" sz="1050" dirty="0">
                <a:solidFill>
                  <a:srgbClr val="FF0000"/>
                </a:solidFill>
              </a:rPr>
              <a:t>Insurance, etc.	  +250k</a:t>
            </a:r>
          </a:p>
          <a:p>
            <a:pPr defTabSz="685800"/>
            <a:r>
              <a:rPr lang="en-US" sz="1050" dirty="0">
                <a:solidFill>
                  <a:srgbClr val="FF0000"/>
                </a:solidFill>
              </a:rPr>
              <a:t>Other		+1550k</a:t>
            </a:r>
          </a:p>
        </p:txBody>
      </p:sp>
      <p:graphicFrame>
        <p:nvGraphicFramePr>
          <p:cNvPr id="4" name="Table 3">
            <a:extLst>
              <a:ext uri="{FF2B5EF4-FFF2-40B4-BE49-F238E27FC236}">
                <a16:creationId xmlns:a16="http://schemas.microsoft.com/office/drawing/2014/main" id="{36069E11-FA4D-401C-9A0A-A1078E530B20}"/>
              </a:ext>
            </a:extLst>
          </p:cNvPr>
          <p:cNvGraphicFramePr>
            <a:graphicFrameLocks noGrp="1"/>
          </p:cNvGraphicFramePr>
          <p:nvPr/>
        </p:nvGraphicFramePr>
        <p:xfrm>
          <a:off x="521833" y="910152"/>
          <a:ext cx="5781532" cy="231369"/>
        </p:xfrm>
        <a:graphic>
          <a:graphicData uri="http://schemas.openxmlformats.org/drawingml/2006/table">
            <a:tbl>
              <a:tblPr/>
              <a:tblGrid>
                <a:gridCol w="1530094">
                  <a:extLst>
                    <a:ext uri="{9D8B030D-6E8A-4147-A177-3AD203B41FA5}">
                      <a16:colId xmlns:a16="http://schemas.microsoft.com/office/drawing/2014/main" val="1628168818"/>
                    </a:ext>
                  </a:extLst>
                </a:gridCol>
                <a:gridCol w="956229">
                  <a:extLst>
                    <a:ext uri="{9D8B030D-6E8A-4147-A177-3AD203B41FA5}">
                      <a16:colId xmlns:a16="http://schemas.microsoft.com/office/drawing/2014/main" val="1341763912"/>
                    </a:ext>
                  </a:extLst>
                </a:gridCol>
                <a:gridCol w="1032011">
                  <a:extLst>
                    <a:ext uri="{9D8B030D-6E8A-4147-A177-3AD203B41FA5}">
                      <a16:colId xmlns:a16="http://schemas.microsoft.com/office/drawing/2014/main" val="271589979"/>
                    </a:ext>
                  </a:extLst>
                </a:gridCol>
                <a:gridCol w="1131599">
                  <a:extLst>
                    <a:ext uri="{9D8B030D-6E8A-4147-A177-3AD203B41FA5}">
                      <a16:colId xmlns:a16="http://schemas.microsoft.com/office/drawing/2014/main" val="2232154562"/>
                    </a:ext>
                  </a:extLst>
                </a:gridCol>
                <a:gridCol w="1131599">
                  <a:extLst>
                    <a:ext uri="{9D8B030D-6E8A-4147-A177-3AD203B41FA5}">
                      <a16:colId xmlns:a16="http://schemas.microsoft.com/office/drawing/2014/main" val="3972903147"/>
                    </a:ext>
                  </a:extLst>
                </a:gridCol>
              </a:tblGrid>
              <a:tr h="231369">
                <a:tc>
                  <a:txBody>
                    <a:bodyPr/>
                    <a:lstStyle/>
                    <a:p>
                      <a:pPr algn="l" fontAlgn="ctr"/>
                      <a:r>
                        <a:rPr lang="en-US" sz="1200" b="1" i="0" u="none" strike="noStrike" dirty="0">
                          <a:solidFill>
                            <a:srgbClr val="000000"/>
                          </a:solidFill>
                          <a:effectLst/>
                          <a:latin typeface="Arial" panose="020B0604020202020204" pitchFamily="34" charset="0"/>
                        </a:rPr>
                        <a:t>Total Revenues</a:t>
                      </a: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$140,239,544</a:t>
                      </a:r>
                    </a:p>
                  </a:txBody>
                  <a:tcPr marL="5715" marR="5715" marT="5715"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$149,008,602</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$152,636,941</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$158,636,941</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09784192"/>
                  </a:ext>
                </a:extLst>
              </a:tr>
            </a:tbl>
          </a:graphicData>
        </a:graphic>
      </p:graphicFrame>
      <p:sp>
        <p:nvSpPr>
          <p:cNvPr id="11" name="TextBox 10">
            <a:extLst>
              <a:ext uri="{FF2B5EF4-FFF2-40B4-BE49-F238E27FC236}">
                <a16:creationId xmlns:a16="http://schemas.microsoft.com/office/drawing/2014/main" id="{CC9450DB-B277-2AD9-7E0F-BCB809F9BF16}"/>
              </a:ext>
            </a:extLst>
          </p:cNvPr>
          <p:cNvSpPr txBox="1"/>
          <p:nvPr/>
        </p:nvSpPr>
        <p:spPr>
          <a:xfrm>
            <a:off x="6511348" y="855477"/>
            <a:ext cx="1674209" cy="276999"/>
          </a:xfrm>
          <a:prstGeom prst="rect">
            <a:avLst/>
          </a:prstGeom>
          <a:noFill/>
        </p:spPr>
        <p:txBody>
          <a:bodyPr wrap="square" rtlCol="0">
            <a:spAutoFit/>
          </a:bodyPr>
          <a:lstStyle/>
          <a:p>
            <a:pPr defTabSz="685800"/>
            <a:r>
              <a:rPr lang="en-US" sz="1200" dirty="0">
                <a:solidFill>
                  <a:srgbClr val="FF0000"/>
                </a:solidFill>
                <a:latin typeface="Arial" panose="020B0604020202020204" pitchFamily="34" charset="0"/>
                <a:cs typeface="Arial" panose="020B0604020202020204" pitchFamily="34" charset="0"/>
              </a:rPr>
              <a:t>+$6 million why not?</a:t>
            </a:r>
          </a:p>
        </p:txBody>
      </p:sp>
      <p:sp>
        <p:nvSpPr>
          <p:cNvPr id="7" name="Left Brace 6">
            <a:extLst>
              <a:ext uri="{FF2B5EF4-FFF2-40B4-BE49-F238E27FC236}">
                <a16:creationId xmlns:a16="http://schemas.microsoft.com/office/drawing/2014/main" id="{AD4A0F90-7C0A-6617-1804-40053C9E3457}"/>
              </a:ext>
            </a:extLst>
          </p:cNvPr>
          <p:cNvSpPr/>
          <p:nvPr/>
        </p:nvSpPr>
        <p:spPr>
          <a:xfrm>
            <a:off x="6425857" y="3857802"/>
            <a:ext cx="170981" cy="900247"/>
          </a:xfrm>
          <a:prstGeom prst="leftBrace">
            <a:avLst>
              <a:gd name="adj1" fmla="val 8333"/>
              <a:gd name="adj2" fmla="val 15536"/>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050">
              <a:solidFill>
                <a:srgbClr val="FF0000"/>
              </a:solidFill>
              <a:latin typeface="Arial"/>
            </a:endParaRPr>
          </a:p>
        </p:txBody>
      </p:sp>
      <p:sp>
        <p:nvSpPr>
          <p:cNvPr id="6" name="TextBox 5">
            <a:extLst>
              <a:ext uri="{FF2B5EF4-FFF2-40B4-BE49-F238E27FC236}">
                <a16:creationId xmlns:a16="http://schemas.microsoft.com/office/drawing/2014/main" id="{4B0AF747-642A-0ACE-60BD-33E51670C5ED}"/>
              </a:ext>
            </a:extLst>
          </p:cNvPr>
          <p:cNvSpPr txBox="1"/>
          <p:nvPr/>
        </p:nvSpPr>
        <p:spPr>
          <a:xfrm>
            <a:off x="6596837" y="2850529"/>
            <a:ext cx="2378886" cy="830997"/>
          </a:xfrm>
          <a:prstGeom prst="rect">
            <a:avLst/>
          </a:prstGeom>
          <a:noFill/>
        </p:spPr>
        <p:txBody>
          <a:bodyPr wrap="square" rtlCol="0">
            <a:spAutoFit/>
          </a:bodyPr>
          <a:lstStyle/>
          <a:p>
            <a:pPr defTabSz="685800"/>
            <a:r>
              <a:rPr lang="en-US" sz="1200" dirty="0">
                <a:solidFill>
                  <a:srgbClr val="FF0000"/>
                </a:solidFill>
                <a:latin typeface="Arial" panose="020B0604020202020204" pitchFamily="34" charset="0"/>
                <a:cs typeface="Arial" panose="020B0604020202020204" pitchFamily="34" charset="0"/>
              </a:rPr>
              <a:t>3% raise = budget net ~0</a:t>
            </a:r>
          </a:p>
          <a:p>
            <a:pPr defTabSz="685800"/>
            <a:r>
              <a:rPr lang="en-US" sz="1200" dirty="0">
                <a:solidFill>
                  <a:srgbClr val="FF0000"/>
                </a:solidFill>
                <a:latin typeface="Arial" panose="020B0604020202020204" pitchFamily="34" charset="0"/>
                <a:cs typeface="Arial" panose="020B0604020202020204" pitchFamily="34" charset="0"/>
              </a:rPr>
              <a:t>But: Enrollment Mgt ↑,</a:t>
            </a:r>
          </a:p>
          <a:p>
            <a:pPr defTabSz="685800"/>
            <a:r>
              <a:rPr lang="en-US" sz="1200" dirty="0">
                <a:solidFill>
                  <a:srgbClr val="FF0000"/>
                </a:solidFill>
                <a:latin typeface="Arial" panose="020B0604020202020204" pitchFamily="34" charset="0"/>
                <a:cs typeface="Arial" panose="020B0604020202020204" pitchFamily="34" charset="0"/>
              </a:rPr>
              <a:t>Annual Giving reincarnation.</a:t>
            </a:r>
          </a:p>
          <a:p>
            <a:pPr defTabSz="685800"/>
            <a:r>
              <a:rPr lang="en-US" sz="1200" dirty="0">
                <a:solidFill>
                  <a:srgbClr val="FF0000"/>
                </a:solidFill>
                <a:latin typeface="Arial" panose="020B0604020202020204" pitchFamily="34" charset="0"/>
                <a:cs typeface="Arial" panose="020B0604020202020204" pitchFamily="34" charset="0"/>
              </a:rPr>
              <a:t>…and new hires?</a:t>
            </a:r>
          </a:p>
        </p:txBody>
      </p:sp>
      <p:sp>
        <p:nvSpPr>
          <p:cNvPr id="9" name="TextBox 8">
            <a:extLst>
              <a:ext uri="{FF2B5EF4-FFF2-40B4-BE49-F238E27FC236}">
                <a16:creationId xmlns:a16="http://schemas.microsoft.com/office/drawing/2014/main" id="{C8DBF751-ACBF-A593-6C9C-827AD40FD0DF}"/>
              </a:ext>
            </a:extLst>
          </p:cNvPr>
          <p:cNvSpPr txBox="1"/>
          <p:nvPr/>
        </p:nvSpPr>
        <p:spPr>
          <a:xfrm>
            <a:off x="3412600" y="2933444"/>
            <a:ext cx="1414170" cy="253916"/>
          </a:xfrm>
          <a:prstGeom prst="rect">
            <a:avLst/>
          </a:prstGeom>
          <a:noFill/>
        </p:spPr>
        <p:txBody>
          <a:bodyPr wrap="none" rtlCol="0">
            <a:spAutoFit/>
          </a:bodyPr>
          <a:lstStyle/>
          <a:p>
            <a:pPr defTabSz="685800"/>
            <a:r>
              <a:rPr lang="en-US" sz="1050" dirty="0">
                <a:solidFill>
                  <a:srgbClr val="FF0000"/>
                </a:solidFill>
              </a:rPr>
              <a:t>[2022 Inflation 6.5%]</a:t>
            </a:r>
          </a:p>
        </p:txBody>
      </p:sp>
      <p:sp>
        <p:nvSpPr>
          <p:cNvPr id="10" name="Left Brace 9">
            <a:extLst>
              <a:ext uri="{FF2B5EF4-FFF2-40B4-BE49-F238E27FC236}">
                <a16:creationId xmlns:a16="http://schemas.microsoft.com/office/drawing/2014/main" id="{1EFA3645-4667-3B8C-AA6C-CAC91D529D68}"/>
              </a:ext>
            </a:extLst>
          </p:cNvPr>
          <p:cNvSpPr/>
          <p:nvPr/>
        </p:nvSpPr>
        <p:spPr>
          <a:xfrm>
            <a:off x="6425857" y="2900181"/>
            <a:ext cx="170981" cy="758261"/>
          </a:xfrm>
          <a:prstGeom prst="leftBrace">
            <a:avLst>
              <a:gd name="adj1" fmla="val 8333"/>
              <a:gd name="adj2" fmla="val 65412"/>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050">
              <a:solidFill>
                <a:srgbClr val="FF0000"/>
              </a:solidFill>
              <a:latin typeface="Arial"/>
            </a:endParaRPr>
          </a:p>
        </p:txBody>
      </p:sp>
      <p:pic>
        <p:nvPicPr>
          <p:cNvPr id="8" name="Picture 7" descr="A picture containing text, dog, indoor&#10;&#10;Description automatically generated">
            <a:extLst>
              <a:ext uri="{FF2B5EF4-FFF2-40B4-BE49-F238E27FC236}">
                <a16:creationId xmlns:a16="http://schemas.microsoft.com/office/drawing/2014/main" id="{F9B8F4E8-E379-F401-C6B3-30CC53E41BD1}"/>
              </a:ext>
            </a:extLst>
          </p:cNvPr>
          <p:cNvPicPr>
            <a:picLocks noChangeAspect="1"/>
          </p:cNvPicPr>
          <p:nvPr/>
        </p:nvPicPr>
        <p:blipFill>
          <a:blip r:embed="rId2"/>
          <a:stretch>
            <a:fillRect/>
          </a:stretch>
        </p:blipFill>
        <p:spPr>
          <a:xfrm>
            <a:off x="7383028" y="1117170"/>
            <a:ext cx="1605056" cy="1581335"/>
          </a:xfrm>
          <a:prstGeom prst="rect">
            <a:avLst/>
          </a:prstGeom>
        </p:spPr>
      </p:pic>
    </p:spTree>
    <p:extLst>
      <p:ext uri="{BB962C8B-B14F-4D97-AF65-F5344CB8AC3E}">
        <p14:creationId xmlns:p14="http://schemas.microsoft.com/office/powerpoint/2010/main" val="15816991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83"/>
          <p:cNvSpPr txBox="1">
            <a:spLocks noGrp="1"/>
          </p:cNvSpPr>
          <p:nvPr>
            <p:ph type="title"/>
          </p:nvPr>
        </p:nvSpPr>
        <p:spPr>
          <a:xfrm>
            <a:off x="549519" y="126907"/>
            <a:ext cx="7886700" cy="994172"/>
          </a:xfrm>
          <a:prstGeom prst="rect">
            <a:avLst/>
          </a:prstGeom>
          <a:noFill/>
          <a:ln>
            <a:noFill/>
          </a:ln>
        </p:spPr>
        <p:txBody>
          <a:bodyPr spcFirstLastPara="1" wrap="square" lIns="68569" tIns="34275" rIns="68569" bIns="34275" anchor="ctr" anchorCtr="0">
            <a:normAutofit/>
          </a:bodyPr>
          <a:lstStyle/>
          <a:p>
            <a:pPr algn="ctr">
              <a:buClr>
                <a:srgbClr val="00B050"/>
              </a:buClr>
              <a:buSzPts val="4400"/>
            </a:pPr>
            <a:r>
              <a:rPr lang="en" dirty="0">
                <a:solidFill>
                  <a:srgbClr val="00B050"/>
                </a:solidFill>
                <a:latin typeface="Arial"/>
                <a:ea typeface="Arial"/>
                <a:cs typeface="Arial"/>
                <a:sym typeface="Arial"/>
              </a:rPr>
              <a:t>Staff</a:t>
            </a:r>
            <a:endParaRPr dirty="0"/>
          </a:p>
        </p:txBody>
      </p:sp>
      <p:sp>
        <p:nvSpPr>
          <p:cNvPr id="578" name="Google Shape;578;p83"/>
          <p:cNvSpPr txBox="1">
            <a:spLocks noGrp="1"/>
          </p:cNvSpPr>
          <p:nvPr>
            <p:ph type="body" idx="1"/>
          </p:nvPr>
        </p:nvSpPr>
        <p:spPr>
          <a:xfrm>
            <a:off x="185165" y="592932"/>
            <a:ext cx="7066818" cy="1504034"/>
          </a:xfrm>
          <a:prstGeom prst="rect">
            <a:avLst/>
          </a:prstGeom>
          <a:noFill/>
          <a:ln>
            <a:noFill/>
          </a:ln>
        </p:spPr>
        <p:txBody>
          <a:bodyPr spcFirstLastPara="1" wrap="square" lIns="68569" tIns="34275" rIns="68569" bIns="34275" anchor="t" anchorCtr="0">
            <a:normAutofit fontScale="70000" lnSpcReduction="20000"/>
          </a:bodyPr>
          <a:lstStyle/>
          <a:p>
            <a:pPr marL="171450" indent="-171450">
              <a:lnSpc>
                <a:spcPct val="120000"/>
              </a:lnSpc>
              <a:buSzPct val="100000"/>
            </a:pPr>
            <a:r>
              <a:rPr lang="en-US" dirty="0">
                <a:latin typeface="Arial"/>
                <a:cs typeface="Arial"/>
              </a:rPr>
              <a:t>Turnover decrease: minimum pay increase, rewards for years of service, and professional development programs. </a:t>
            </a:r>
          </a:p>
          <a:p>
            <a:pPr marL="171450" indent="-171450">
              <a:lnSpc>
                <a:spcPct val="120000"/>
              </a:lnSpc>
              <a:buSzPct val="100000"/>
            </a:pPr>
            <a:r>
              <a:rPr lang="en-US" dirty="0">
                <a:latin typeface="Arial"/>
                <a:cs typeface="Arial"/>
              </a:rPr>
              <a:t>19.53% on 7/1/2022, 14.25% on 3/1/2023.</a:t>
            </a:r>
            <a:endParaRPr dirty="0">
              <a:latin typeface="Arial"/>
              <a:cs typeface="Arial"/>
            </a:endParaRPr>
          </a:p>
        </p:txBody>
      </p:sp>
      <p:pic>
        <p:nvPicPr>
          <p:cNvPr id="2" name="Picture 1" descr="A picture containing diagram&#10;&#10;Description automatically generated">
            <a:extLst>
              <a:ext uri="{FF2B5EF4-FFF2-40B4-BE49-F238E27FC236}">
                <a16:creationId xmlns:a16="http://schemas.microsoft.com/office/drawing/2014/main" id="{7347981B-BD0F-35E4-D85F-5F828ADEB172}"/>
              </a:ext>
            </a:extLst>
          </p:cNvPr>
          <p:cNvPicPr>
            <a:picLocks noChangeAspect="1"/>
          </p:cNvPicPr>
          <p:nvPr/>
        </p:nvPicPr>
        <p:blipFill rotWithShape="1">
          <a:blip r:embed="rId3"/>
          <a:srcRect b="11852"/>
          <a:stretch/>
        </p:blipFill>
        <p:spPr bwMode="auto">
          <a:xfrm>
            <a:off x="7437483" y="844062"/>
            <a:ext cx="1557616" cy="2474143"/>
          </a:xfrm>
          <a:prstGeom prst="rect">
            <a:avLst/>
          </a:prstGeom>
          <a:ln>
            <a:noFill/>
          </a:ln>
          <a:extLst>
            <a:ext uri="{53640926-AAD7-44D8-BBD7-CCE9431645EC}">
              <a14:shadowObscured xmlns:a14="http://schemas.microsoft.com/office/drawing/2010/main"/>
            </a:ext>
          </a:extLst>
        </p:spPr>
      </p:pic>
      <p:pic>
        <p:nvPicPr>
          <p:cNvPr id="3" name="Picture 2" descr="Chart, histogram&#10;&#10;Description automatically generated">
            <a:extLst>
              <a:ext uri="{FF2B5EF4-FFF2-40B4-BE49-F238E27FC236}">
                <a16:creationId xmlns:a16="http://schemas.microsoft.com/office/drawing/2014/main" id="{0427E23E-F639-2489-DC3F-CAD5D06AF5E9}"/>
              </a:ext>
            </a:extLst>
          </p:cNvPr>
          <p:cNvPicPr>
            <a:picLocks noChangeAspect="1"/>
          </p:cNvPicPr>
          <p:nvPr/>
        </p:nvPicPr>
        <p:blipFill>
          <a:blip r:embed="rId4"/>
          <a:stretch>
            <a:fillRect/>
          </a:stretch>
        </p:blipFill>
        <p:spPr>
          <a:xfrm>
            <a:off x="293185" y="1987897"/>
            <a:ext cx="7066818" cy="3155603"/>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4174D077-7D9C-9E05-8DD8-72847C861883}"/>
              </a:ext>
            </a:extLst>
          </p:cNvPr>
          <p:cNvPicPr>
            <a:picLocks noChangeAspect="1"/>
          </p:cNvPicPr>
          <p:nvPr/>
        </p:nvPicPr>
        <p:blipFill>
          <a:blip r:embed="rId2"/>
          <a:stretch>
            <a:fillRect/>
          </a:stretch>
        </p:blipFill>
        <p:spPr>
          <a:xfrm>
            <a:off x="155184" y="0"/>
            <a:ext cx="8733425" cy="5143500"/>
          </a:xfrm>
          <a:prstGeom prst="rect">
            <a:avLst/>
          </a:prstGeom>
        </p:spPr>
      </p:pic>
      <p:sp>
        <p:nvSpPr>
          <p:cNvPr id="6" name="Left Brace 5">
            <a:extLst>
              <a:ext uri="{FF2B5EF4-FFF2-40B4-BE49-F238E27FC236}">
                <a16:creationId xmlns:a16="http://schemas.microsoft.com/office/drawing/2014/main" id="{8D9DF2C5-F2C8-4891-134A-5D522254A084}"/>
              </a:ext>
            </a:extLst>
          </p:cNvPr>
          <p:cNvSpPr/>
          <p:nvPr/>
        </p:nvSpPr>
        <p:spPr>
          <a:xfrm rot="5400000">
            <a:off x="6088795" y="-426307"/>
            <a:ext cx="169904" cy="2814255"/>
          </a:xfrm>
          <a:prstGeom prst="leftBrace">
            <a:avLst/>
          </a:prstGeom>
          <a:ln w="19050">
            <a:solidFill>
              <a:srgbClr val="026D49"/>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050">
              <a:solidFill>
                <a:srgbClr val="000000"/>
              </a:solidFill>
              <a:latin typeface="Arial"/>
            </a:endParaRPr>
          </a:p>
        </p:txBody>
      </p:sp>
      <p:sp>
        <p:nvSpPr>
          <p:cNvPr id="7" name="TextBox 6">
            <a:extLst>
              <a:ext uri="{FF2B5EF4-FFF2-40B4-BE49-F238E27FC236}">
                <a16:creationId xmlns:a16="http://schemas.microsoft.com/office/drawing/2014/main" id="{19DD5DDC-AC4C-7122-B849-44975F4779E4}"/>
              </a:ext>
            </a:extLst>
          </p:cNvPr>
          <p:cNvSpPr txBox="1"/>
          <p:nvPr/>
        </p:nvSpPr>
        <p:spPr>
          <a:xfrm>
            <a:off x="5770739" y="702107"/>
            <a:ext cx="1016625" cy="253916"/>
          </a:xfrm>
          <a:prstGeom prst="rect">
            <a:avLst/>
          </a:prstGeom>
          <a:noFill/>
        </p:spPr>
        <p:txBody>
          <a:bodyPr wrap="none" rtlCol="0">
            <a:spAutoFit/>
          </a:bodyPr>
          <a:lstStyle/>
          <a:p>
            <a:pPr defTabSz="685800"/>
            <a:r>
              <a:rPr lang="en-US" sz="1050" dirty="0">
                <a:solidFill>
                  <a:srgbClr val="026D49"/>
                </a:solidFill>
              </a:rPr>
              <a:t>-20, AY 21-22</a:t>
            </a:r>
          </a:p>
        </p:txBody>
      </p:sp>
      <p:sp>
        <p:nvSpPr>
          <p:cNvPr id="8" name="Left Brace 7">
            <a:extLst>
              <a:ext uri="{FF2B5EF4-FFF2-40B4-BE49-F238E27FC236}">
                <a16:creationId xmlns:a16="http://schemas.microsoft.com/office/drawing/2014/main" id="{F9698437-D304-5935-3969-A23FFDE30A1F}"/>
              </a:ext>
            </a:extLst>
          </p:cNvPr>
          <p:cNvSpPr/>
          <p:nvPr/>
        </p:nvSpPr>
        <p:spPr>
          <a:xfrm rot="5400000">
            <a:off x="8397361" y="134986"/>
            <a:ext cx="169906" cy="1691672"/>
          </a:xfrm>
          <a:prstGeom prst="leftBrace">
            <a:avLst>
              <a:gd name="adj1" fmla="val 8333"/>
              <a:gd name="adj2" fmla="val 81364"/>
            </a:avLst>
          </a:prstGeom>
          <a:ln w="19050">
            <a:solidFill>
              <a:srgbClr val="026D49"/>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050">
              <a:solidFill>
                <a:srgbClr val="000000"/>
              </a:solidFill>
              <a:latin typeface="Arial"/>
            </a:endParaRPr>
          </a:p>
        </p:txBody>
      </p:sp>
      <p:sp>
        <p:nvSpPr>
          <p:cNvPr id="9" name="TextBox 8">
            <a:extLst>
              <a:ext uri="{FF2B5EF4-FFF2-40B4-BE49-F238E27FC236}">
                <a16:creationId xmlns:a16="http://schemas.microsoft.com/office/drawing/2014/main" id="{121B6DDA-9332-DFA2-B4B9-2E13596D1B21}"/>
              </a:ext>
            </a:extLst>
          </p:cNvPr>
          <p:cNvSpPr txBox="1"/>
          <p:nvPr/>
        </p:nvSpPr>
        <p:spPr>
          <a:xfrm>
            <a:off x="7767872" y="702107"/>
            <a:ext cx="1412566" cy="253916"/>
          </a:xfrm>
          <a:prstGeom prst="rect">
            <a:avLst/>
          </a:prstGeom>
          <a:noFill/>
        </p:spPr>
        <p:txBody>
          <a:bodyPr wrap="none" rtlCol="0">
            <a:spAutoFit/>
          </a:bodyPr>
          <a:lstStyle/>
          <a:p>
            <a:pPr defTabSz="685800"/>
            <a:r>
              <a:rPr lang="en-US" sz="1050" dirty="0">
                <a:solidFill>
                  <a:srgbClr val="026D49"/>
                </a:solidFill>
              </a:rPr>
              <a:t>-21, AY 22-23, but…</a:t>
            </a:r>
          </a:p>
        </p:txBody>
      </p:sp>
      <p:sp>
        <p:nvSpPr>
          <p:cNvPr id="13" name="TextBox 12">
            <a:extLst>
              <a:ext uri="{FF2B5EF4-FFF2-40B4-BE49-F238E27FC236}">
                <a16:creationId xmlns:a16="http://schemas.microsoft.com/office/drawing/2014/main" id="{D36055EA-87E8-4CC8-1899-D1DCBD5AFBE0}"/>
              </a:ext>
            </a:extLst>
          </p:cNvPr>
          <p:cNvSpPr txBox="1"/>
          <p:nvPr/>
        </p:nvSpPr>
        <p:spPr>
          <a:xfrm>
            <a:off x="8091406" y="973526"/>
            <a:ext cx="897410" cy="253916"/>
          </a:xfrm>
          <a:prstGeom prst="rect">
            <a:avLst/>
          </a:prstGeom>
          <a:noFill/>
        </p:spPr>
        <p:txBody>
          <a:bodyPr wrap="square">
            <a:spAutoFit/>
          </a:bodyPr>
          <a:lstStyle/>
          <a:p>
            <a:pPr defTabSz="685800"/>
            <a:r>
              <a:rPr lang="en-US" sz="1050" dirty="0">
                <a:solidFill>
                  <a:srgbClr val="026D49"/>
                </a:solidFill>
              </a:rPr>
              <a:t>… 26 open</a:t>
            </a:r>
            <a:endParaRPr lang="en-US" sz="1050" dirty="0"/>
          </a:p>
        </p:txBody>
      </p:sp>
    </p:spTree>
    <p:extLst>
      <p:ext uri="{BB962C8B-B14F-4D97-AF65-F5344CB8AC3E}">
        <p14:creationId xmlns:p14="http://schemas.microsoft.com/office/powerpoint/2010/main" val="149565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9"/>
          <p:cNvSpPr txBox="1">
            <a:spLocks noGrp="1"/>
          </p:cNvSpPr>
          <p:nvPr>
            <p:ph type="body" idx="1"/>
          </p:nvPr>
        </p:nvSpPr>
        <p:spPr>
          <a:xfrm>
            <a:off x="473895" y="1175352"/>
            <a:ext cx="8196210" cy="442310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509E2F"/>
              </a:buClr>
              <a:buSzPts val="2400"/>
              <a:buFont typeface="Merriweather Sans"/>
              <a:buChar char="&gt;"/>
            </a:pPr>
            <a:r>
              <a:rPr lang="en-US"/>
              <a:t>Coming to an email near you on April 14, running through April 29</a:t>
            </a:r>
            <a:endParaRPr/>
          </a:p>
          <a:p>
            <a:pPr marL="342900" lvl="0" indent="-342900" algn="l" rtl="0">
              <a:spcBef>
                <a:spcPts val="480"/>
              </a:spcBef>
              <a:spcAft>
                <a:spcPts val="0"/>
              </a:spcAft>
              <a:buClr>
                <a:srgbClr val="509E2F"/>
              </a:buClr>
              <a:buSzPts val="2400"/>
              <a:buFont typeface="Merriweather Sans"/>
              <a:buChar char="&gt;"/>
            </a:pPr>
            <a:r>
              <a:rPr lang="en-US"/>
              <a:t>Important to take, despite COACHE and ADVANCE earlier</a:t>
            </a:r>
            <a:endParaRPr/>
          </a:p>
          <a:p>
            <a:pPr marL="742950" lvl="1" indent="-285750" algn="l" rtl="0">
              <a:spcBef>
                <a:spcPts val="400"/>
              </a:spcBef>
              <a:spcAft>
                <a:spcPts val="0"/>
              </a:spcAft>
              <a:buClr>
                <a:srgbClr val="509E2F"/>
              </a:buClr>
              <a:buSzPts val="2000"/>
              <a:buChar char="–"/>
            </a:pPr>
            <a:r>
              <a:rPr lang="en-US"/>
              <a:t>Staff not included in COACHE or ADVANCE</a:t>
            </a:r>
            <a:endParaRPr/>
          </a:p>
          <a:p>
            <a:pPr marL="742950" lvl="1" indent="-285750" algn="l" rtl="0">
              <a:spcBef>
                <a:spcPts val="400"/>
              </a:spcBef>
              <a:spcAft>
                <a:spcPts val="0"/>
              </a:spcAft>
              <a:buClr>
                <a:srgbClr val="509E2F"/>
              </a:buClr>
              <a:buSzPts val="2000"/>
              <a:buChar char="–"/>
            </a:pPr>
            <a:r>
              <a:rPr lang="en-US"/>
              <a:t>Our data moves faster than COACHE (once every three years)</a:t>
            </a:r>
            <a:endParaRPr/>
          </a:p>
          <a:p>
            <a:pPr marL="742950" lvl="1" indent="-285750" algn="l" rtl="0">
              <a:spcBef>
                <a:spcPts val="400"/>
              </a:spcBef>
              <a:spcAft>
                <a:spcPts val="0"/>
              </a:spcAft>
              <a:buClr>
                <a:srgbClr val="509E2F"/>
              </a:buClr>
              <a:buSzPts val="2000"/>
              <a:buChar char="–"/>
            </a:pPr>
            <a:r>
              <a:rPr lang="en-US"/>
              <a:t>ADVANCE was a specific type of input</a:t>
            </a:r>
            <a:endParaRPr/>
          </a:p>
          <a:p>
            <a:pPr marL="342900" lvl="0" indent="-342900" algn="l" rtl="0">
              <a:spcBef>
                <a:spcPts val="480"/>
              </a:spcBef>
              <a:spcAft>
                <a:spcPts val="0"/>
              </a:spcAft>
              <a:buClr>
                <a:srgbClr val="509E2F"/>
              </a:buClr>
              <a:buSzPts val="2400"/>
              <a:buFont typeface="Merriweather Sans"/>
              <a:buChar char="&gt;"/>
            </a:pPr>
            <a:r>
              <a:rPr lang="en-US"/>
              <a:t>Building longitudinal data for multi-year trends</a:t>
            </a:r>
            <a:endParaRPr/>
          </a:p>
          <a:p>
            <a:pPr marL="342900" lvl="0" indent="-342900" algn="l" rtl="0">
              <a:spcBef>
                <a:spcPts val="480"/>
              </a:spcBef>
              <a:spcAft>
                <a:spcPts val="0"/>
              </a:spcAft>
              <a:buClr>
                <a:srgbClr val="509E2F"/>
              </a:buClr>
              <a:buSzPts val="2400"/>
              <a:buFont typeface="Merriweather Sans"/>
              <a:buChar char="&gt;"/>
            </a:pPr>
            <a:r>
              <a:rPr lang="en-US"/>
              <a:t>Administration, Trustees, others are watching the trends</a:t>
            </a:r>
            <a:endParaRPr/>
          </a:p>
        </p:txBody>
      </p:sp>
      <p:sp>
        <p:nvSpPr>
          <p:cNvPr id="246" name="Google Shape;246;p9"/>
          <p:cNvSpPr txBox="1">
            <a:spLocks noGrp="1"/>
          </p:cNvSpPr>
          <p:nvPr>
            <p:ph type="body" idx="2"/>
          </p:nvPr>
        </p:nvSpPr>
        <p:spPr>
          <a:xfrm>
            <a:off x="376518" y="222837"/>
            <a:ext cx="8632301" cy="952515"/>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509E2F"/>
              </a:buClr>
              <a:buSzPts val="3000"/>
              <a:buNone/>
            </a:pPr>
            <a:r>
              <a:rPr lang="en-US"/>
              <a:t>Campus Matters: </a:t>
            </a:r>
            <a:endParaRPr/>
          </a:p>
          <a:p>
            <a:pPr marL="0" lvl="0" indent="0" algn="l" rtl="0">
              <a:lnSpc>
                <a:spcPct val="90000"/>
              </a:lnSpc>
              <a:spcBef>
                <a:spcPts val="600"/>
              </a:spcBef>
              <a:spcAft>
                <a:spcPts val="0"/>
              </a:spcAft>
              <a:buClr>
                <a:srgbClr val="509E2F"/>
              </a:buClr>
              <a:buSzPts val="3000"/>
              <a:buNone/>
            </a:pPr>
            <a:r>
              <a:rPr lang="en-US"/>
              <a:t>Faculty Senate/Staff Council Climate Survey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0"/>
          <p:cNvSpPr txBox="1">
            <a:spLocks noGrp="1"/>
          </p:cNvSpPr>
          <p:nvPr>
            <p:ph type="body" idx="1"/>
          </p:nvPr>
        </p:nvSpPr>
        <p:spPr>
          <a:xfrm>
            <a:off x="441259" y="1394752"/>
            <a:ext cx="8196210" cy="334629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509E2F"/>
              </a:buClr>
              <a:buSzPts val="2400"/>
              <a:buFont typeface="Merriweather Sans"/>
              <a:buChar char="&gt;"/>
            </a:pPr>
            <a:r>
              <a:rPr lang="en-US"/>
              <a:t>State of Survey</a:t>
            </a:r>
            <a:endParaRPr/>
          </a:p>
          <a:p>
            <a:pPr marL="742950" lvl="1" indent="-285750" algn="l" rtl="0">
              <a:spcBef>
                <a:spcPts val="400"/>
              </a:spcBef>
              <a:spcAft>
                <a:spcPts val="0"/>
              </a:spcAft>
              <a:buClr>
                <a:srgbClr val="509E2F"/>
              </a:buClr>
              <a:buSzPts val="2000"/>
              <a:buChar char="–"/>
            </a:pPr>
            <a:r>
              <a:rPr lang="en-US"/>
              <a:t>Same as last year, but we removed “what additional comments, positive or negative, do you have for administrators at Missouri S&amp;T”</a:t>
            </a:r>
            <a:endParaRPr/>
          </a:p>
          <a:p>
            <a:pPr marL="742950" lvl="1" indent="-285750" algn="l" rtl="0">
              <a:spcBef>
                <a:spcPts val="400"/>
              </a:spcBef>
              <a:spcAft>
                <a:spcPts val="0"/>
              </a:spcAft>
              <a:buClr>
                <a:srgbClr val="509E2F"/>
              </a:buClr>
              <a:buSzPts val="2000"/>
              <a:buChar char="–"/>
            </a:pPr>
            <a:r>
              <a:rPr lang="en-US"/>
              <a:t>All other structured open-ended questions remain</a:t>
            </a:r>
            <a:endParaRPr/>
          </a:p>
          <a:p>
            <a:pPr marL="742950" lvl="1" indent="-285750" algn="l" rtl="0">
              <a:spcBef>
                <a:spcPts val="400"/>
              </a:spcBef>
              <a:spcAft>
                <a:spcPts val="0"/>
              </a:spcAft>
              <a:buClr>
                <a:srgbClr val="509E2F"/>
              </a:buClr>
              <a:buSzPts val="2000"/>
              <a:buChar char="–"/>
            </a:pPr>
            <a:r>
              <a:rPr lang="en-US"/>
              <a:t>Recommend that Library identify as staff</a:t>
            </a:r>
            <a:endParaRPr/>
          </a:p>
          <a:p>
            <a:pPr marL="742950" lvl="1" indent="-285750" algn="l" rtl="0">
              <a:spcBef>
                <a:spcPts val="400"/>
              </a:spcBef>
              <a:spcAft>
                <a:spcPts val="0"/>
              </a:spcAft>
              <a:buClr>
                <a:srgbClr val="509E2F"/>
              </a:buClr>
              <a:buSzPts val="2000"/>
              <a:buChar char="–"/>
            </a:pPr>
            <a:r>
              <a:rPr lang="en-US"/>
              <a:t>Added Kummer College</a:t>
            </a:r>
            <a:endParaRPr/>
          </a:p>
          <a:p>
            <a:pPr marL="742950" lvl="1" indent="-285750" algn="l" rtl="0">
              <a:spcBef>
                <a:spcPts val="400"/>
              </a:spcBef>
              <a:spcAft>
                <a:spcPts val="0"/>
              </a:spcAft>
              <a:buClr>
                <a:srgbClr val="509E2F"/>
              </a:buClr>
              <a:buSzPts val="2000"/>
              <a:buChar char="–"/>
            </a:pPr>
            <a:r>
              <a:rPr lang="en-US"/>
              <a:t>Changes approved by Personnel Committee</a:t>
            </a:r>
            <a:endParaRPr/>
          </a:p>
          <a:p>
            <a:pPr marL="342900" lvl="0" indent="-190500" algn="l" rtl="0">
              <a:spcBef>
                <a:spcPts val="480"/>
              </a:spcBef>
              <a:spcAft>
                <a:spcPts val="0"/>
              </a:spcAft>
              <a:buClr>
                <a:srgbClr val="509E2F"/>
              </a:buClr>
              <a:buSzPts val="2400"/>
              <a:buFont typeface="Merriweather Sans"/>
              <a:buNone/>
            </a:pPr>
            <a:endParaRPr/>
          </a:p>
        </p:txBody>
      </p:sp>
      <p:sp>
        <p:nvSpPr>
          <p:cNvPr id="252" name="Google Shape;252;p10"/>
          <p:cNvSpPr txBox="1"/>
          <p:nvPr/>
        </p:nvSpPr>
        <p:spPr>
          <a:xfrm>
            <a:off x="441259" y="337696"/>
            <a:ext cx="8632301" cy="952515"/>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rgbClr val="509E2F"/>
              </a:buClr>
              <a:buSzPts val="3000"/>
              <a:buFont typeface="Arial"/>
              <a:buNone/>
            </a:pPr>
            <a:r>
              <a:rPr lang="en-US" sz="3000" b="0" i="0" u="none" strike="noStrike" cap="none">
                <a:solidFill>
                  <a:srgbClr val="509E2F"/>
                </a:solidFill>
                <a:latin typeface="Arial"/>
                <a:ea typeface="Arial"/>
                <a:cs typeface="Arial"/>
                <a:sym typeface="Arial"/>
              </a:rPr>
              <a:t>Campus Matters: </a:t>
            </a:r>
            <a:endParaRPr/>
          </a:p>
          <a:p>
            <a:pPr marL="0" marR="0" lvl="0" indent="0" algn="l" rtl="0">
              <a:lnSpc>
                <a:spcPct val="90000"/>
              </a:lnSpc>
              <a:spcBef>
                <a:spcPts val="600"/>
              </a:spcBef>
              <a:spcAft>
                <a:spcPts val="0"/>
              </a:spcAft>
              <a:buClr>
                <a:srgbClr val="509E2F"/>
              </a:buClr>
              <a:buSzPts val="3000"/>
              <a:buFont typeface="Arial"/>
              <a:buNone/>
            </a:pPr>
            <a:r>
              <a:rPr lang="en-US" sz="3000" b="0" i="0" u="none" strike="noStrike" cap="none">
                <a:solidFill>
                  <a:srgbClr val="509E2F"/>
                </a:solidFill>
                <a:latin typeface="Arial"/>
                <a:ea typeface="Arial"/>
                <a:cs typeface="Arial"/>
                <a:sym typeface="Arial"/>
              </a:rPr>
              <a:t>Faculty Senate/Staff Council Climate Survey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2227dcd474d_0_0"/>
          <p:cNvSpPr txBox="1">
            <a:spLocks noGrp="1"/>
          </p:cNvSpPr>
          <p:nvPr>
            <p:ph type="body" idx="2"/>
          </p:nvPr>
        </p:nvSpPr>
        <p:spPr>
          <a:xfrm>
            <a:off x="253925" y="306025"/>
            <a:ext cx="8754900" cy="744000"/>
          </a:xfrm>
          <a:prstGeom prst="rect">
            <a:avLst/>
          </a:prstGeom>
        </p:spPr>
        <p:txBody>
          <a:bodyPr spcFirstLastPara="1" wrap="square" lIns="91425" tIns="45700" rIns="91425" bIns="45700" anchor="t" anchorCtr="0">
            <a:normAutofit/>
          </a:bodyPr>
          <a:lstStyle/>
          <a:p>
            <a:pPr marL="0" lvl="0" indent="0" algn="l" rtl="0">
              <a:spcBef>
                <a:spcPts val="600"/>
              </a:spcBef>
              <a:spcAft>
                <a:spcPts val="0"/>
              </a:spcAft>
              <a:buNone/>
            </a:pPr>
            <a:r>
              <a:rPr lang="en-US"/>
              <a:t>Graduate Student Bill of Rights Campus Meeting</a:t>
            </a:r>
            <a:endParaRPr/>
          </a:p>
        </p:txBody>
      </p:sp>
      <p:sp>
        <p:nvSpPr>
          <p:cNvPr id="259" name="Google Shape;259;g2227dcd474d_0_0"/>
          <p:cNvSpPr txBox="1">
            <a:spLocks noGrp="1"/>
          </p:cNvSpPr>
          <p:nvPr>
            <p:ph type="body" idx="1"/>
          </p:nvPr>
        </p:nvSpPr>
        <p:spPr>
          <a:xfrm>
            <a:off x="170525" y="1050025"/>
            <a:ext cx="8685000" cy="3586500"/>
          </a:xfrm>
          <a:prstGeom prst="rect">
            <a:avLst/>
          </a:prstGeom>
        </p:spPr>
        <p:txBody>
          <a:bodyPr spcFirstLastPara="1" wrap="square" lIns="91425" tIns="45700" rIns="91425" bIns="45700" anchor="t" anchorCtr="0">
            <a:noAutofit/>
          </a:bodyPr>
          <a:lstStyle/>
          <a:p>
            <a:pPr marL="457200" lvl="0" indent="-381000" algn="l" rtl="0">
              <a:spcBef>
                <a:spcPts val="480"/>
              </a:spcBef>
              <a:spcAft>
                <a:spcPts val="0"/>
              </a:spcAft>
              <a:buSzPts val="2400"/>
              <a:buChar char="&gt;"/>
            </a:pPr>
            <a:r>
              <a:rPr lang="en-US"/>
              <a:t>Several campus leaders met in January to discuss</a:t>
            </a:r>
            <a:endParaRPr/>
          </a:p>
          <a:p>
            <a:pPr marL="457200" lvl="0" indent="-381000" algn="l" rtl="0">
              <a:spcBef>
                <a:spcPts val="0"/>
              </a:spcBef>
              <a:spcAft>
                <a:spcPts val="0"/>
              </a:spcAft>
              <a:buSzPts val="2400"/>
              <a:buChar char="&gt;"/>
            </a:pPr>
            <a:r>
              <a:rPr lang="en-US"/>
              <a:t>Priority Items from the Bill of Rights</a:t>
            </a:r>
            <a:endParaRPr/>
          </a:p>
          <a:p>
            <a:pPr marL="914400" lvl="1" indent="-355600" algn="l" rtl="0">
              <a:spcBef>
                <a:spcPts val="0"/>
              </a:spcBef>
              <a:spcAft>
                <a:spcPts val="0"/>
              </a:spcAft>
              <a:buSzPts val="2000"/>
              <a:buChar char="–"/>
            </a:pPr>
            <a:r>
              <a:rPr lang="en-US"/>
              <a:t>Communication of Expectation and Fair Processes</a:t>
            </a:r>
            <a:endParaRPr/>
          </a:p>
          <a:p>
            <a:pPr marL="914400" lvl="1" indent="-355600" algn="l" rtl="0">
              <a:spcBef>
                <a:spcPts val="0"/>
              </a:spcBef>
              <a:spcAft>
                <a:spcPts val="0"/>
              </a:spcAft>
              <a:buSzPts val="2000"/>
              <a:buChar char="–"/>
            </a:pPr>
            <a:r>
              <a:rPr lang="en-US"/>
              <a:t>Fair Work and Contract Expectations</a:t>
            </a:r>
            <a:endParaRPr/>
          </a:p>
          <a:p>
            <a:pPr marL="914400" lvl="1" indent="-355600" algn="l" rtl="0">
              <a:spcBef>
                <a:spcPts val="0"/>
              </a:spcBef>
              <a:spcAft>
                <a:spcPts val="0"/>
              </a:spcAft>
              <a:buSzPts val="2000"/>
              <a:buChar char="–"/>
            </a:pPr>
            <a:r>
              <a:rPr lang="en-US"/>
              <a:t>Professional Development and Conduct</a:t>
            </a:r>
            <a:endParaRPr/>
          </a:p>
          <a:p>
            <a:pPr marL="0" lvl="0" indent="0" algn="l" rtl="0">
              <a:spcBef>
                <a:spcPts val="480"/>
              </a:spcBef>
              <a:spcAft>
                <a:spcPts val="0"/>
              </a:spcAft>
              <a:buNone/>
            </a:pPr>
            <a:endParaRPr/>
          </a:p>
          <a:p>
            <a:pPr marL="457200" lvl="0" indent="-381000" algn="l" rtl="0">
              <a:spcBef>
                <a:spcPts val="480"/>
              </a:spcBef>
              <a:spcAft>
                <a:spcPts val="0"/>
              </a:spcAft>
              <a:buSzPts val="2400"/>
              <a:buChar char="&gt;"/>
            </a:pPr>
            <a:r>
              <a:rPr lang="en-US"/>
              <a:t>Questions? Concerns?</a:t>
            </a:r>
            <a:endParaRPr/>
          </a:p>
          <a:p>
            <a:pPr marL="457200" lvl="0" indent="0" algn="l" rtl="0">
              <a:spcBef>
                <a:spcPts val="480"/>
              </a:spcBef>
              <a:spcAft>
                <a:spcPts val="0"/>
              </a:spcAft>
              <a:buNone/>
            </a:pPr>
            <a:r>
              <a:rPr lang="en-US"/>
              <a:t> </a:t>
            </a:r>
            <a:endParaRPr/>
          </a:p>
        </p:txBody>
      </p:sp>
    </p:spTree>
  </p:cSld>
  <p:clrMapOvr>
    <a:masterClrMapping/>
  </p:clrMapOvr>
</p:sld>
</file>

<file path=ppt/theme/theme1.xml><?xml version="1.0" encoding="utf-8"?>
<a:theme xmlns:a="http://schemas.openxmlformats.org/drawingml/2006/main" name="3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MDD">
      <a:dk1>
        <a:srgbClr val="509E2F"/>
      </a:dk1>
      <a:lt1>
        <a:srgbClr val="B2B4B2"/>
      </a:lt1>
      <a:dk2>
        <a:srgbClr val="509E6F"/>
      </a:dk2>
      <a:lt2>
        <a:srgbClr val="FFFFFF"/>
      </a:lt2>
      <a:accent1>
        <a:srgbClr val="78BE20"/>
      </a:accent1>
      <a:accent2>
        <a:srgbClr val="003B49"/>
      </a:accent2>
      <a:accent3>
        <a:srgbClr val="FDDA24"/>
      </a:accent3>
      <a:accent4>
        <a:srgbClr val="E87722"/>
      </a:accent4>
      <a:accent5>
        <a:srgbClr val="2DCCD3"/>
      </a:accent5>
      <a:accent6>
        <a:srgbClr val="005F83"/>
      </a:accent6>
      <a:hlink>
        <a:srgbClr val="2BC3C9"/>
      </a:hlink>
      <a:folHlink>
        <a:srgbClr val="E0621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ustom 2">
      <a:dk1>
        <a:srgbClr val="1C3044"/>
      </a:dk1>
      <a:lt1>
        <a:srgbClr val="FFFFFF"/>
      </a:lt1>
      <a:dk2>
        <a:srgbClr val="000000"/>
      </a:dk2>
      <a:lt2>
        <a:srgbClr val="F6CD79"/>
      </a:lt2>
      <a:accent1>
        <a:srgbClr val="0066CC"/>
      </a:accent1>
      <a:accent2>
        <a:srgbClr val="007A33"/>
      </a:accent2>
      <a:accent3>
        <a:srgbClr val="981E32"/>
      </a:accent3>
      <a:accent4>
        <a:srgbClr val="F1B82D"/>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rgon_slab_4x3" id="{35723F03-D128-C948-BFED-AD8283F72BE0}" vid="{5CB47178-15FE-0848-8B2E-8DD18226ACDC}"/>
    </a:ext>
  </a:extLst>
</a:theme>
</file>

<file path=ppt/theme/theme6.xml><?xml version="1.0" encoding="utf-8"?>
<a:theme xmlns:a="http://schemas.openxmlformats.org/drawingml/2006/main" name="2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rgon_slab_4x3" id="{35723F03-D128-C948-BFED-AD8283F72BE0}" vid="{26911EF8-484C-ED43-A1FD-E1B02E4A8029}"/>
    </a:ext>
  </a:extLst>
</a:theme>
</file>

<file path=ppt/theme/theme7.xml><?xml version="1.0" encoding="utf-8"?>
<a:theme xmlns:a="http://schemas.openxmlformats.org/drawingml/2006/main" name="Primary Logo">
  <a:themeElements>
    <a:clrScheme name="SandT2018">
      <a:dk1>
        <a:srgbClr val="154734"/>
      </a:dk1>
      <a:lt1>
        <a:srgbClr val="72BF44"/>
      </a:lt1>
      <a:dk2>
        <a:srgbClr val="000000"/>
      </a:dk2>
      <a:lt2>
        <a:srgbClr val="FFFFFF"/>
      </a:lt2>
      <a:accent1>
        <a:srgbClr val="007A33"/>
      </a:accent1>
      <a:accent2>
        <a:srgbClr val="003B49"/>
      </a:accent2>
      <a:accent3>
        <a:srgbClr val="2DCCD3"/>
      </a:accent3>
      <a:accent4>
        <a:srgbClr val="E87722"/>
      </a:accent4>
      <a:accent5>
        <a:srgbClr val="00858A"/>
      </a:accent5>
      <a:accent6>
        <a:srgbClr val="BFD730"/>
      </a:accent6>
      <a:hlink>
        <a:srgbClr val="00858A"/>
      </a:hlink>
      <a:folHlink>
        <a:srgbClr val="63666A"/>
      </a:folHlink>
    </a:clrScheme>
    <a:fontScheme name="S&amp;T Combo">
      <a:majorFont>
        <a:latin typeface="Franklin Gothic Medium"/>
        <a:ea typeface=""/>
        <a:cs typeface=""/>
      </a:majorFont>
      <a:minorFont>
        <a:latin typeface="Tisa Offc Serif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Vegas">
      <a:srgbClr val="CEB888"/>
    </a:custClr>
    <a:custClr name="Silver">
      <a:srgbClr val="B2B4B2"/>
    </a:custClr>
    <a:custClr name="Shuttle">
      <a:srgbClr val="63666A"/>
    </a:custClr>
    <a:custClr name="Petra">
      <a:srgbClr val="ACA199"/>
    </a:custClr>
    <a:custClr name="Pebble">
      <a:srgbClr val="D6D1CA"/>
    </a:custClr>
    <a:custClr name="Orient">
      <a:srgbClr val="005F83"/>
    </a:custClr>
    <a:custClr name="Mist">
      <a:srgbClr val="B1E4E3"/>
    </a:custClr>
    <a:custClr name="Gold">
      <a:srgbClr val="DAAA00"/>
    </a:custClr>
    <a:custClr name="Candle">
      <a:srgbClr val="FED925"/>
    </a:custClr>
    <a:custClr name="Ruby">
      <a:srgbClr val="AB2328"/>
    </a:custClr>
    <a:custClr name="Amethyst">
      <a:srgbClr val="3F3A60"/>
    </a:custClr>
  </a:custClrLst>
  <a:extLst>
    <a:ext uri="{05A4C25C-085E-4340-85A3-A5531E510DB2}">
      <thm15:themeFamily xmlns:thm15="http://schemas.microsoft.com/office/thememl/2012/main" name="SFT-2022" id="{DF38B14D-C4CF-1B4B-8EE7-30410C02774E}" vid="{2C75E003-600E-2A43-9EDE-E0AC60EB25CA}"/>
    </a:ext>
  </a:extLst>
</a:theme>
</file>

<file path=ppt/theme/theme8.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3446</Words>
  <Application>Microsoft Office PowerPoint</Application>
  <PresentationFormat>On-screen Show (16:9)</PresentationFormat>
  <Paragraphs>725</Paragraphs>
  <Slides>66</Slides>
  <Notes>42</Notes>
  <HiddenSlides>0</HiddenSlides>
  <MMClips>0</MMClips>
  <ScaleCrop>false</ScaleCrop>
  <HeadingPairs>
    <vt:vector size="6" baseType="variant">
      <vt:variant>
        <vt:lpstr>Fonts Used</vt:lpstr>
      </vt:variant>
      <vt:variant>
        <vt:i4>20</vt:i4>
      </vt:variant>
      <vt:variant>
        <vt:lpstr>Theme</vt:lpstr>
      </vt:variant>
      <vt:variant>
        <vt:i4>8</vt:i4>
      </vt:variant>
      <vt:variant>
        <vt:lpstr>Slide Titles</vt:lpstr>
      </vt:variant>
      <vt:variant>
        <vt:i4>66</vt:i4>
      </vt:variant>
    </vt:vector>
  </HeadingPairs>
  <TitlesOfParts>
    <vt:vector size="94" baseType="lpstr">
      <vt:lpstr>Roboto</vt:lpstr>
      <vt:lpstr>Arial Black</vt:lpstr>
      <vt:lpstr>Merriweather Sans</vt:lpstr>
      <vt:lpstr>Orgon Slab Light</vt:lpstr>
      <vt:lpstr>Franklin Gothic Demi</vt:lpstr>
      <vt:lpstr>System Font Regular</vt:lpstr>
      <vt:lpstr>Orgon Slab ExtraLight</vt:lpstr>
      <vt:lpstr>Orgon Slab Medium</vt:lpstr>
      <vt:lpstr>Arial</vt:lpstr>
      <vt:lpstr>Noto Sans Symbols</vt:lpstr>
      <vt:lpstr>Encode Sans Normal Black</vt:lpstr>
      <vt:lpstr>Orgon Slab</vt:lpstr>
      <vt:lpstr>Encode Sans Black</vt:lpstr>
      <vt:lpstr>Franklin Gothic Medium</vt:lpstr>
      <vt:lpstr>Times New Roman</vt:lpstr>
      <vt:lpstr>Tisa Offc Serif Pro</vt:lpstr>
      <vt:lpstr>Courier New</vt:lpstr>
      <vt:lpstr>Calibri</vt:lpstr>
      <vt:lpstr>.Hiragino Kaku Gothic Interface W3</vt:lpstr>
      <vt:lpstr>Lucida Grande</vt:lpstr>
      <vt:lpstr>3_Custom Design</vt:lpstr>
      <vt:lpstr>Custom Design</vt:lpstr>
      <vt:lpstr>1_Custom Design</vt:lpstr>
      <vt:lpstr>Office Theme</vt:lpstr>
      <vt:lpstr>4_Custom Design</vt:lpstr>
      <vt:lpstr>2_Custom Design</vt:lpstr>
      <vt:lpstr>Primary Logo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 Optional Pilot Extension Proposal </vt:lpstr>
      <vt:lpstr>Proposal</vt:lpstr>
      <vt:lpstr>Student Success </vt:lpstr>
      <vt:lpstr>Student Success, cont’d</vt:lpstr>
      <vt:lpstr>Missouri University of Science and Technology</vt:lpstr>
      <vt:lpstr>Competitive Landscape</vt:lpstr>
      <vt:lpstr>Admission to S&amp;T</vt:lpstr>
      <vt:lpstr>Admission to S&amp;T, cont’d</vt:lpstr>
      <vt:lpstr>Admission to S&amp;T, cont’d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Update on Google Workspace for Education Plus </vt:lpstr>
      <vt:lpstr>Google is not going away!</vt:lpstr>
      <vt:lpstr>Work on securing the future of Google</vt:lpstr>
      <vt:lpstr>Steps to control growth</vt:lpstr>
      <vt:lpstr>PowerPoint Presentation</vt:lpstr>
      <vt:lpstr>PowerPoint Presentation</vt:lpstr>
      <vt:lpstr>Budget timeline</vt:lpstr>
      <vt:lpstr>General Revenue Budget</vt:lpstr>
      <vt:lpstr>Budget</vt:lpstr>
      <vt:lpstr>General Revenue Budget</vt:lpstr>
      <vt:lpstr>PowerPoint Presentation</vt:lpstr>
      <vt:lpstr>Tiered Tuition Model</vt:lpstr>
      <vt:lpstr>Graduate Tuition</vt:lpstr>
      <vt:lpstr>Tiered Tuition -  Summer Term 2024</vt:lpstr>
      <vt:lpstr>General Revenue Budget: costs</vt:lpstr>
      <vt:lpstr>Staff</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Westenberg, David J.</cp:lastModifiedBy>
  <cp:revision>2</cp:revision>
  <dcterms:created xsi:type="dcterms:W3CDTF">2014-10-14T00:51:43Z</dcterms:created>
  <dcterms:modified xsi:type="dcterms:W3CDTF">2023-03-27T15:26:02Z</dcterms:modified>
</cp:coreProperties>
</file>